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73" r:id="rId3"/>
    <p:sldId id="274" r:id="rId4"/>
    <p:sldId id="275" r:id="rId5"/>
    <p:sldId id="277" r:id="rId6"/>
    <p:sldId id="261" r:id="rId7"/>
    <p:sldId id="279" r:id="rId8"/>
    <p:sldId id="280" r:id="rId9"/>
    <p:sldId id="282" r:id="rId10"/>
    <p:sldId id="265" r:id="rId11"/>
    <p:sldId id="266" r:id="rId12"/>
    <p:sldId id="286" r:id="rId13"/>
    <p:sldId id="283" r:id="rId14"/>
    <p:sldId id="287"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3" pos="1992" userDrawn="1">
          <p15:clr>
            <a:srgbClr val="A4A3A4"/>
          </p15:clr>
        </p15:guide>
        <p15:guide id="4" pos="2184" userDrawn="1">
          <p15:clr>
            <a:srgbClr val="A4A3A4"/>
          </p15:clr>
        </p15:guide>
        <p15:guide id="5" pos="1536" userDrawn="1">
          <p15:clr>
            <a:srgbClr val="A4A3A4"/>
          </p15:clr>
        </p15:guide>
        <p15:guide id="6" pos="3576" userDrawn="1">
          <p15:clr>
            <a:srgbClr val="A4A3A4"/>
          </p15:clr>
        </p15:guide>
        <p15:guide id="7" pos="3768" userDrawn="1">
          <p15:clr>
            <a:srgbClr val="A4A3A4"/>
          </p15:clr>
        </p15:guide>
        <p15:guide id="8" pos="3984" userDrawn="1">
          <p15:clr>
            <a:srgbClr val="A4A3A4"/>
          </p15:clr>
        </p15:guide>
        <p15:guide id="9" orient="horz" pos="1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002B"/>
    <a:srgbClr val="4A1A20"/>
    <a:srgbClr val="500000"/>
    <a:srgbClr val="FCE300"/>
    <a:srgbClr val="27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4"/>
    <p:restoredTop sz="96231"/>
  </p:normalViewPr>
  <p:slideViewPr>
    <p:cSldViewPr snapToGrid="0" showGuides="1">
      <p:cViewPr varScale="1">
        <p:scale>
          <a:sx n="189" d="100"/>
          <a:sy n="189" d="100"/>
        </p:scale>
        <p:origin x="160" y="216"/>
      </p:cViewPr>
      <p:guideLst>
        <p:guide orient="horz" pos="2184"/>
        <p:guide pos="1992"/>
        <p:guide pos="2184"/>
        <p:guide pos="1536"/>
        <p:guide pos="3576"/>
        <p:guide pos="3768"/>
        <p:guide pos="3984"/>
        <p:guide orient="horz" pos="1272"/>
      </p:guideLst>
    </p:cSldViewPr>
  </p:slideViewPr>
  <p:outlineViewPr>
    <p:cViewPr>
      <p:scale>
        <a:sx n="33" d="100"/>
        <a:sy n="33" d="100"/>
      </p:scale>
      <p:origin x="0" y="-3008"/>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31" d="100"/>
          <a:sy n="131"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128B58-3A59-13E9-0BE3-E3B9BE0905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6D42F6-A816-4FB3-874E-0B75C42B2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350FB8-4D82-1D44-BC1F-ACFE83155482}" type="datetimeFigureOut">
              <a:rPr lang="en-US" smtClean="0"/>
              <a:t>4/17/24</a:t>
            </a:fld>
            <a:endParaRPr lang="en-US"/>
          </a:p>
        </p:txBody>
      </p:sp>
      <p:sp>
        <p:nvSpPr>
          <p:cNvPr id="4" name="Footer Placeholder 3">
            <a:extLst>
              <a:ext uri="{FF2B5EF4-FFF2-40B4-BE49-F238E27FC236}">
                <a16:creationId xmlns:a16="http://schemas.microsoft.com/office/drawing/2014/main" id="{6C9996D1-8392-5EC1-D397-BF53A70762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A160E4-9F8E-FD23-D3BF-519B29E6A1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924CA-79B0-2F48-BFBF-CABE2C7879CB}" type="slidenum">
              <a:rPr lang="en-US" smtClean="0"/>
              <a:t>‹#›</a:t>
            </a:fld>
            <a:endParaRPr lang="en-US"/>
          </a:p>
        </p:txBody>
      </p:sp>
    </p:spTree>
    <p:extLst>
      <p:ext uri="{BB962C8B-B14F-4D97-AF65-F5344CB8AC3E}">
        <p14:creationId xmlns:p14="http://schemas.microsoft.com/office/powerpoint/2010/main" val="38848113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0C2FC-0FE9-5740-BE89-BF3FF77A9649}" type="datetimeFigureOut">
              <a:rPr lang="en-US" smtClean="0"/>
              <a:t>4/17/24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42AEE-4A2A-9148-A2CC-12329DEA9A6E}" type="slidenum">
              <a:rPr lang="en-US" smtClean="0"/>
              <a:t>‹#›</a:t>
            </a:fld>
            <a:endParaRPr lang="en-US"/>
          </a:p>
        </p:txBody>
      </p:sp>
    </p:spTree>
    <p:extLst>
      <p:ext uri="{BB962C8B-B14F-4D97-AF65-F5344CB8AC3E}">
        <p14:creationId xmlns:p14="http://schemas.microsoft.com/office/powerpoint/2010/main" val="316758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42AEE-4A2A-9148-A2CC-12329DEA9A6E}" type="slidenum">
              <a:rPr lang="en-US" smtClean="0"/>
              <a:t>2</a:t>
            </a:fld>
            <a:endParaRPr lang="en-US"/>
          </a:p>
        </p:txBody>
      </p:sp>
    </p:spTree>
    <p:extLst>
      <p:ext uri="{BB962C8B-B14F-4D97-AF65-F5344CB8AC3E}">
        <p14:creationId xmlns:p14="http://schemas.microsoft.com/office/powerpoint/2010/main" val="393329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42AEE-4A2A-9148-A2CC-12329DEA9A6E}" type="slidenum">
              <a:rPr lang="en-US" smtClean="0"/>
              <a:t>7</a:t>
            </a:fld>
            <a:endParaRPr lang="en-US"/>
          </a:p>
        </p:txBody>
      </p:sp>
    </p:spTree>
    <p:extLst>
      <p:ext uri="{BB962C8B-B14F-4D97-AF65-F5344CB8AC3E}">
        <p14:creationId xmlns:p14="http://schemas.microsoft.com/office/powerpoint/2010/main" val="3139916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gradFill>
          <a:gsLst>
            <a:gs pos="100000">
              <a:srgbClr val="4A1A20"/>
            </a:gs>
            <a:gs pos="0">
              <a:schemeClr val="tx1"/>
            </a:gs>
            <a:gs pos="50000">
              <a:srgbClr val="500000"/>
            </a:gs>
          </a:gsLst>
          <a:lin ang="8100000" scaled="1"/>
        </a:gradFill>
        <a:effectLst/>
      </p:bgPr>
    </p:bg>
    <p:spTree>
      <p:nvGrpSpPr>
        <p:cNvPr id="1" name=""/>
        <p:cNvGrpSpPr/>
        <p:nvPr/>
      </p:nvGrpSpPr>
      <p:grpSpPr>
        <a:xfrm>
          <a:off x="0" y="0"/>
          <a:ext cx="0" cy="0"/>
          <a:chOff x="0" y="0"/>
          <a:chExt cx="0" cy="0"/>
        </a:xfrm>
      </p:grpSpPr>
      <p:pic>
        <p:nvPicPr>
          <p:cNvPr id="7" name="Picture 6" descr="A black background with white text&#10;&#10;Description automatically generated">
            <a:extLst>
              <a:ext uri="{FF2B5EF4-FFF2-40B4-BE49-F238E27FC236}">
                <a16:creationId xmlns:a16="http://schemas.microsoft.com/office/drawing/2014/main" id="{8106F897-73FB-A013-9D61-F1F878AE916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6085100" y="424141"/>
            <a:ext cx="2507916" cy="687528"/>
          </a:xfrm>
          <a:prstGeom prst="rect">
            <a:avLst/>
          </a:prstGeom>
        </p:spPr>
      </p:pic>
      <p:cxnSp>
        <p:nvCxnSpPr>
          <p:cNvPr id="10" name="Straight Connector 9">
            <a:extLst>
              <a:ext uri="{FF2B5EF4-FFF2-40B4-BE49-F238E27FC236}">
                <a16:creationId xmlns:a16="http://schemas.microsoft.com/office/drawing/2014/main" id="{464C6260-F4B7-30E3-D4E0-4E5456982CE9}"/>
              </a:ext>
            </a:extLst>
          </p:cNvPr>
          <p:cNvCxnSpPr>
            <a:cxnSpLocks/>
          </p:cNvCxnSpPr>
          <p:nvPr userDrawn="1"/>
        </p:nvCxnSpPr>
        <p:spPr>
          <a:xfrm>
            <a:off x="847852" y="2350008"/>
            <a:ext cx="726948" cy="0"/>
          </a:xfrm>
          <a:prstGeom prst="line">
            <a:avLst/>
          </a:prstGeom>
          <a:ln w="76200">
            <a:solidFill>
              <a:srgbClr val="FCE300"/>
            </a:solidFill>
          </a:ln>
        </p:spPr>
        <p:style>
          <a:lnRef idx="2">
            <a:schemeClr val="accent1"/>
          </a:lnRef>
          <a:fillRef idx="0">
            <a:schemeClr val="accent1"/>
          </a:fillRef>
          <a:effectRef idx="1">
            <a:schemeClr val="accent1"/>
          </a:effectRef>
          <a:fontRef idx="minor">
            <a:schemeClr val="tx1"/>
          </a:fontRef>
        </p:style>
      </p:cxnSp>
      <p:sp>
        <p:nvSpPr>
          <p:cNvPr id="12" name="Title 11">
            <a:extLst>
              <a:ext uri="{FF2B5EF4-FFF2-40B4-BE49-F238E27FC236}">
                <a16:creationId xmlns:a16="http://schemas.microsoft.com/office/drawing/2014/main" id="{12DCB9A2-5D27-2929-F450-3B324C66E4A7}"/>
              </a:ext>
            </a:extLst>
          </p:cNvPr>
          <p:cNvSpPr>
            <a:spLocks noGrp="1"/>
          </p:cNvSpPr>
          <p:nvPr>
            <p:ph type="title"/>
          </p:nvPr>
        </p:nvSpPr>
        <p:spPr>
          <a:xfrm>
            <a:off x="827531" y="2694620"/>
            <a:ext cx="7765485" cy="2293933"/>
          </a:xfrm>
          <a:prstGeom prst="rect">
            <a:avLst/>
          </a:prstGeom>
        </p:spPr>
        <p:txBody>
          <a:bodyPr lIns="0" tIns="0" rIns="0" bIns="0"/>
          <a:lstStyle>
            <a:lvl1pPr>
              <a:lnSpc>
                <a:spcPct val="100000"/>
              </a:lnSpc>
              <a:defRPr sz="4700">
                <a:solidFill>
                  <a:schemeClr val="bg1"/>
                </a:solidFill>
              </a:defRPr>
            </a:lvl1pPr>
          </a:lstStyle>
          <a:p>
            <a:endParaRPr lang="en-US" dirty="0"/>
          </a:p>
        </p:txBody>
      </p:sp>
      <p:sp>
        <p:nvSpPr>
          <p:cNvPr id="14" name="Text Placeholder 19">
            <a:extLst>
              <a:ext uri="{FF2B5EF4-FFF2-40B4-BE49-F238E27FC236}">
                <a16:creationId xmlns:a16="http://schemas.microsoft.com/office/drawing/2014/main" id="{8E0FD982-DBBF-040A-3E90-78B4E15710B6}"/>
              </a:ext>
            </a:extLst>
          </p:cNvPr>
          <p:cNvSpPr>
            <a:spLocks noGrp="1"/>
          </p:cNvSpPr>
          <p:nvPr>
            <p:ph type="body" sz="quarter" idx="12" hasCustomPrompt="1"/>
          </p:nvPr>
        </p:nvSpPr>
        <p:spPr>
          <a:xfrm>
            <a:off x="827531" y="5151795"/>
            <a:ext cx="4267200" cy="184666"/>
          </a:xfrm>
          <a:prstGeom prst="rect">
            <a:avLst/>
          </a:prstGeom>
        </p:spPr>
        <p:txBody>
          <a:bodyPr lIns="0" tIns="0" rIns="0" bIns="0"/>
          <a:lstStyle>
            <a:lvl1pPr marL="0" indent="0">
              <a:lnSpc>
                <a:spcPct val="100000"/>
              </a:lnSpc>
              <a:buNone/>
              <a:defRPr sz="1200" b="1">
                <a:solidFill>
                  <a:srgbClr val="E4002B"/>
                </a:solidFill>
              </a:defRPr>
            </a:lvl1pPr>
          </a:lstStyle>
          <a:p>
            <a:pPr lvl="0"/>
            <a:r>
              <a:rPr lang="en-US" dirty="0"/>
              <a:t>CLICK TO EDIT MASTER TEXT</a:t>
            </a:r>
          </a:p>
        </p:txBody>
      </p:sp>
      <p:sp>
        <p:nvSpPr>
          <p:cNvPr id="15" name="Text Placeholder 19">
            <a:extLst>
              <a:ext uri="{FF2B5EF4-FFF2-40B4-BE49-F238E27FC236}">
                <a16:creationId xmlns:a16="http://schemas.microsoft.com/office/drawing/2014/main" id="{55A43550-112B-5F34-45BD-6856F6E2ACD4}"/>
              </a:ext>
            </a:extLst>
          </p:cNvPr>
          <p:cNvSpPr>
            <a:spLocks noGrp="1"/>
          </p:cNvSpPr>
          <p:nvPr>
            <p:ph type="body" sz="quarter" idx="13" hasCustomPrompt="1"/>
          </p:nvPr>
        </p:nvSpPr>
        <p:spPr>
          <a:xfrm>
            <a:off x="827531" y="5415955"/>
            <a:ext cx="4267200" cy="184666"/>
          </a:xfrm>
          <a:prstGeom prst="rect">
            <a:avLst/>
          </a:prstGeom>
        </p:spPr>
        <p:txBody>
          <a:bodyPr lIns="0" tIns="0" rIns="0" bIns="0"/>
          <a:lstStyle>
            <a:lvl1pPr marL="0" indent="0">
              <a:lnSpc>
                <a:spcPct val="100000"/>
              </a:lnSpc>
              <a:buNone/>
              <a:defRPr sz="1200" b="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195795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Rows Tex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35D419-3451-673F-C528-218C27D5B13E}"/>
              </a:ext>
            </a:extLst>
          </p:cNvPr>
          <p:cNvCxnSpPr>
            <a:cxnSpLocks/>
          </p:cNvCxnSpPr>
          <p:nvPr userDrawn="1"/>
        </p:nvCxnSpPr>
        <p:spPr>
          <a:xfrm>
            <a:off x="628650" y="1481394"/>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E4CA769-8CC3-42B4-A40D-0FAA4B71B8EA}"/>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background with white text&#10;&#10;Description automatically generated">
            <a:extLst>
              <a:ext uri="{FF2B5EF4-FFF2-40B4-BE49-F238E27FC236}">
                <a16:creationId xmlns:a16="http://schemas.microsoft.com/office/drawing/2014/main" id="{354B197D-CB77-821F-8F41-219F1852951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2" name="Straight Connector 11">
            <a:extLst>
              <a:ext uri="{FF2B5EF4-FFF2-40B4-BE49-F238E27FC236}">
                <a16:creationId xmlns:a16="http://schemas.microsoft.com/office/drawing/2014/main" id="{2D91B9BE-735B-30B7-5406-C07E0F21EFE0}"/>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4" name="Text Placeholder 19">
            <a:extLst>
              <a:ext uri="{FF2B5EF4-FFF2-40B4-BE49-F238E27FC236}">
                <a16:creationId xmlns:a16="http://schemas.microsoft.com/office/drawing/2014/main" id="{D0D9398F-C18A-008E-5CA9-B43B7C237470}"/>
              </a:ext>
            </a:extLst>
          </p:cNvPr>
          <p:cNvSpPr>
            <a:spLocks noGrp="1"/>
          </p:cNvSpPr>
          <p:nvPr>
            <p:ph type="body" sz="quarter" idx="10"/>
          </p:nvPr>
        </p:nvSpPr>
        <p:spPr>
          <a:xfrm>
            <a:off x="628650" y="2161087"/>
            <a:ext cx="7966704" cy="372116"/>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
        <p:nvSpPr>
          <p:cNvPr id="15" name="Text Placeholder 21">
            <a:extLst>
              <a:ext uri="{FF2B5EF4-FFF2-40B4-BE49-F238E27FC236}">
                <a16:creationId xmlns:a16="http://schemas.microsoft.com/office/drawing/2014/main" id="{21296EDC-9168-FE62-C36A-BEBE4134B7FE}"/>
              </a:ext>
            </a:extLst>
          </p:cNvPr>
          <p:cNvSpPr>
            <a:spLocks noGrp="1"/>
          </p:cNvSpPr>
          <p:nvPr>
            <p:ph type="body" sz="quarter" idx="11"/>
          </p:nvPr>
        </p:nvSpPr>
        <p:spPr>
          <a:xfrm>
            <a:off x="628650" y="1786140"/>
            <a:ext cx="7966704" cy="355600"/>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sp>
        <p:nvSpPr>
          <p:cNvPr id="21" name="Title 20">
            <a:extLst>
              <a:ext uri="{FF2B5EF4-FFF2-40B4-BE49-F238E27FC236}">
                <a16:creationId xmlns:a16="http://schemas.microsoft.com/office/drawing/2014/main" id="{4BCAC2A1-B640-53CD-7655-6D3F32B0EBB9}"/>
              </a:ext>
            </a:extLst>
          </p:cNvPr>
          <p:cNvSpPr>
            <a:spLocks noGrp="1"/>
          </p:cNvSpPr>
          <p:nvPr>
            <p:ph type="title"/>
          </p:nvPr>
        </p:nvSpPr>
        <p:spPr>
          <a:xfrm>
            <a:off x="628650" y="732459"/>
            <a:ext cx="7886700" cy="829179"/>
          </a:xfrm>
          <a:prstGeom prst="rect">
            <a:avLst/>
          </a:prstGeom>
        </p:spPr>
        <p:txBody>
          <a:bodyPr lIns="0" tIns="0" rIns="0" bIns="0"/>
          <a:lstStyle>
            <a:lvl1pPr>
              <a:lnSpc>
                <a:spcPct val="100000"/>
              </a:lnSpc>
              <a:defRPr/>
            </a:lvl1pPr>
          </a:lstStyle>
          <a:p>
            <a:r>
              <a:rPr lang="en-US" dirty="0"/>
              <a:t>Click to edit Master title style</a:t>
            </a:r>
          </a:p>
        </p:txBody>
      </p:sp>
      <p:sp>
        <p:nvSpPr>
          <p:cNvPr id="23" name="Text Placeholder 21">
            <a:extLst>
              <a:ext uri="{FF2B5EF4-FFF2-40B4-BE49-F238E27FC236}">
                <a16:creationId xmlns:a16="http://schemas.microsoft.com/office/drawing/2014/main" id="{08C37E9B-5AD7-F708-2529-CF96B5101B31}"/>
              </a:ext>
            </a:extLst>
          </p:cNvPr>
          <p:cNvSpPr>
            <a:spLocks noGrp="1"/>
          </p:cNvSpPr>
          <p:nvPr>
            <p:ph type="body" sz="quarter" idx="13"/>
          </p:nvPr>
        </p:nvSpPr>
        <p:spPr>
          <a:xfrm>
            <a:off x="628650" y="2877764"/>
            <a:ext cx="7966704" cy="355600"/>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sp>
        <p:nvSpPr>
          <p:cNvPr id="25" name="Text Placeholder 21">
            <a:extLst>
              <a:ext uri="{FF2B5EF4-FFF2-40B4-BE49-F238E27FC236}">
                <a16:creationId xmlns:a16="http://schemas.microsoft.com/office/drawing/2014/main" id="{FB67722B-1549-3FF2-D6C3-2073DF199634}"/>
              </a:ext>
            </a:extLst>
          </p:cNvPr>
          <p:cNvSpPr>
            <a:spLocks noGrp="1"/>
          </p:cNvSpPr>
          <p:nvPr>
            <p:ph type="body" sz="quarter" idx="15"/>
          </p:nvPr>
        </p:nvSpPr>
        <p:spPr>
          <a:xfrm>
            <a:off x="628650" y="3993452"/>
            <a:ext cx="7966704" cy="355600"/>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sp>
        <p:nvSpPr>
          <p:cNvPr id="27" name="Text Placeholder 19">
            <a:extLst>
              <a:ext uri="{FF2B5EF4-FFF2-40B4-BE49-F238E27FC236}">
                <a16:creationId xmlns:a16="http://schemas.microsoft.com/office/drawing/2014/main" id="{985A9AF4-F942-653D-425C-1D594A42213A}"/>
              </a:ext>
            </a:extLst>
          </p:cNvPr>
          <p:cNvSpPr>
            <a:spLocks noGrp="1"/>
          </p:cNvSpPr>
          <p:nvPr>
            <p:ph type="body" sz="quarter" idx="16"/>
          </p:nvPr>
        </p:nvSpPr>
        <p:spPr>
          <a:xfrm>
            <a:off x="628650" y="3267305"/>
            <a:ext cx="7966704" cy="372116"/>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
        <p:nvSpPr>
          <p:cNvPr id="28" name="Text Placeholder 19">
            <a:extLst>
              <a:ext uri="{FF2B5EF4-FFF2-40B4-BE49-F238E27FC236}">
                <a16:creationId xmlns:a16="http://schemas.microsoft.com/office/drawing/2014/main" id="{A968DD0A-2A5C-55A6-B58B-5335342927DF}"/>
              </a:ext>
            </a:extLst>
          </p:cNvPr>
          <p:cNvSpPr>
            <a:spLocks noGrp="1"/>
          </p:cNvSpPr>
          <p:nvPr>
            <p:ph type="body" sz="quarter" idx="17"/>
          </p:nvPr>
        </p:nvSpPr>
        <p:spPr>
          <a:xfrm>
            <a:off x="628650" y="4374745"/>
            <a:ext cx="7966704" cy="372116"/>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Tree>
    <p:extLst>
      <p:ext uri="{BB962C8B-B14F-4D97-AF65-F5344CB8AC3E}">
        <p14:creationId xmlns:p14="http://schemas.microsoft.com/office/powerpoint/2010/main" val="164806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Two row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B1515F7-3AC5-A8E4-F699-89F8F04FEB69}"/>
              </a:ext>
            </a:extLst>
          </p:cNvPr>
          <p:cNvCxnSpPr>
            <a:cxnSpLocks/>
          </p:cNvCxnSpPr>
          <p:nvPr userDrawn="1"/>
        </p:nvCxnSpPr>
        <p:spPr>
          <a:xfrm>
            <a:off x="628650" y="1374323"/>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BA606D4-FFE8-2AE1-BCF7-232CCA02518E}"/>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background with white text&#10;&#10;Description automatically generated">
            <a:extLst>
              <a:ext uri="{FF2B5EF4-FFF2-40B4-BE49-F238E27FC236}">
                <a16:creationId xmlns:a16="http://schemas.microsoft.com/office/drawing/2014/main" id="{F79F4587-7310-EFE7-F655-8D2F9B247760}"/>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3" name="Straight Connector 12">
            <a:extLst>
              <a:ext uri="{FF2B5EF4-FFF2-40B4-BE49-F238E27FC236}">
                <a16:creationId xmlns:a16="http://schemas.microsoft.com/office/drawing/2014/main" id="{C12D7F6E-994B-3591-CC41-766510DB638C}"/>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23" name="Title 22">
            <a:extLst>
              <a:ext uri="{FF2B5EF4-FFF2-40B4-BE49-F238E27FC236}">
                <a16:creationId xmlns:a16="http://schemas.microsoft.com/office/drawing/2014/main" id="{7EC2EE75-905A-440A-FB51-83B37ED4C11D}"/>
              </a:ext>
            </a:extLst>
          </p:cNvPr>
          <p:cNvSpPr>
            <a:spLocks noGrp="1"/>
          </p:cNvSpPr>
          <p:nvPr>
            <p:ph type="title"/>
          </p:nvPr>
        </p:nvSpPr>
        <p:spPr>
          <a:xfrm>
            <a:off x="628650" y="621123"/>
            <a:ext cx="7886700" cy="723673"/>
          </a:xfrm>
          <a:prstGeom prst="rect">
            <a:avLst/>
          </a:prstGeom>
        </p:spPr>
        <p:txBody>
          <a:bodyPr lIns="0" tIns="0" rIns="0" bIns="0"/>
          <a:lstStyle/>
          <a:p>
            <a:r>
              <a:rPr lang="en-US" dirty="0"/>
              <a:t>Click to edit Master title style</a:t>
            </a:r>
          </a:p>
        </p:txBody>
      </p:sp>
      <p:sp>
        <p:nvSpPr>
          <p:cNvPr id="27" name="Text Placeholder 26">
            <a:extLst>
              <a:ext uri="{FF2B5EF4-FFF2-40B4-BE49-F238E27FC236}">
                <a16:creationId xmlns:a16="http://schemas.microsoft.com/office/drawing/2014/main" id="{61F2F5CC-FB18-46B4-D92F-0E82F6885CB7}"/>
              </a:ext>
            </a:extLst>
          </p:cNvPr>
          <p:cNvSpPr>
            <a:spLocks noGrp="1"/>
          </p:cNvSpPr>
          <p:nvPr>
            <p:ph type="body" sz="quarter" idx="10"/>
          </p:nvPr>
        </p:nvSpPr>
        <p:spPr>
          <a:xfrm>
            <a:off x="628650" y="1706563"/>
            <a:ext cx="3679825"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28" name="Text Placeholder 26">
            <a:extLst>
              <a:ext uri="{FF2B5EF4-FFF2-40B4-BE49-F238E27FC236}">
                <a16:creationId xmlns:a16="http://schemas.microsoft.com/office/drawing/2014/main" id="{5CCD5584-32EE-7F0B-1774-384EEC3EEFBE}"/>
              </a:ext>
            </a:extLst>
          </p:cNvPr>
          <p:cNvSpPr>
            <a:spLocks noGrp="1"/>
          </p:cNvSpPr>
          <p:nvPr>
            <p:ph type="body" sz="quarter" idx="11"/>
          </p:nvPr>
        </p:nvSpPr>
        <p:spPr>
          <a:xfrm>
            <a:off x="628650" y="2153602"/>
            <a:ext cx="3679825"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29" name="Text Placeholder 26">
            <a:extLst>
              <a:ext uri="{FF2B5EF4-FFF2-40B4-BE49-F238E27FC236}">
                <a16:creationId xmlns:a16="http://schemas.microsoft.com/office/drawing/2014/main" id="{269BCC96-BCE5-F88B-E6D7-0E1D80353E4C}"/>
              </a:ext>
            </a:extLst>
          </p:cNvPr>
          <p:cNvSpPr>
            <a:spLocks noGrp="1"/>
          </p:cNvSpPr>
          <p:nvPr>
            <p:ph type="body" sz="quarter" idx="12"/>
          </p:nvPr>
        </p:nvSpPr>
        <p:spPr>
          <a:xfrm>
            <a:off x="4865370" y="1706563"/>
            <a:ext cx="3679825"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0" name="Text Placeholder 26">
            <a:extLst>
              <a:ext uri="{FF2B5EF4-FFF2-40B4-BE49-F238E27FC236}">
                <a16:creationId xmlns:a16="http://schemas.microsoft.com/office/drawing/2014/main" id="{E495AB3F-2C25-093B-662A-18D779C1787B}"/>
              </a:ext>
            </a:extLst>
          </p:cNvPr>
          <p:cNvSpPr>
            <a:spLocks noGrp="1"/>
          </p:cNvSpPr>
          <p:nvPr>
            <p:ph type="body" sz="quarter" idx="13"/>
          </p:nvPr>
        </p:nvSpPr>
        <p:spPr>
          <a:xfrm>
            <a:off x="4865370" y="2153602"/>
            <a:ext cx="3679825"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1" name="Text Placeholder 26">
            <a:extLst>
              <a:ext uri="{FF2B5EF4-FFF2-40B4-BE49-F238E27FC236}">
                <a16:creationId xmlns:a16="http://schemas.microsoft.com/office/drawing/2014/main" id="{C6A01BC7-06E8-DB07-A305-E90FDA0EAB42}"/>
              </a:ext>
            </a:extLst>
          </p:cNvPr>
          <p:cNvSpPr>
            <a:spLocks noGrp="1"/>
          </p:cNvSpPr>
          <p:nvPr>
            <p:ph type="body" sz="quarter" idx="14"/>
          </p:nvPr>
        </p:nvSpPr>
        <p:spPr>
          <a:xfrm>
            <a:off x="628650" y="3647123"/>
            <a:ext cx="3679825"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2" name="Text Placeholder 26">
            <a:extLst>
              <a:ext uri="{FF2B5EF4-FFF2-40B4-BE49-F238E27FC236}">
                <a16:creationId xmlns:a16="http://schemas.microsoft.com/office/drawing/2014/main" id="{F1D71A38-CEE7-0E17-10D7-9FD18D01D5E9}"/>
              </a:ext>
            </a:extLst>
          </p:cNvPr>
          <p:cNvSpPr>
            <a:spLocks noGrp="1"/>
          </p:cNvSpPr>
          <p:nvPr>
            <p:ph type="body" sz="quarter" idx="15"/>
          </p:nvPr>
        </p:nvSpPr>
        <p:spPr>
          <a:xfrm>
            <a:off x="628650" y="4094162"/>
            <a:ext cx="3679825"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3" name="Text Placeholder 26">
            <a:extLst>
              <a:ext uri="{FF2B5EF4-FFF2-40B4-BE49-F238E27FC236}">
                <a16:creationId xmlns:a16="http://schemas.microsoft.com/office/drawing/2014/main" id="{40D9C2E7-C56E-3BA0-C1CC-F3E50C6D1A0F}"/>
              </a:ext>
            </a:extLst>
          </p:cNvPr>
          <p:cNvSpPr>
            <a:spLocks noGrp="1"/>
          </p:cNvSpPr>
          <p:nvPr>
            <p:ph type="body" sz="quarter" idx="16"/>
          </p:nvPr>
        </p:nvSpPr>
        <p:spPr>
          <a:xfrm>
            <a:off x="4865370" y="3647123"/>
            <a:ext cx="3679825"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4" name="Text Placeholder 26">
            <a:extLst>
              <a:ext uri="{FF2B5EF4-FFF2-40B4-BE49-F238E27FC236}">
                <a16:creationId xmlns:a16="http://schemas.microsoft.com/office/drawing/2014/main" id="{BAF747B2-58DE-B3C0-C248-71FE00C48B8F}"/>
              </a:ext>
            </a:extLst>
          </p:cNvPr>
          <p:cNvSpPr>
            <a:spLocks noGrp="1"/>
          </p:cNvSpPr>
          <p:nvPr>
            <p:ph type="body" sz="quarter" idx="17"/>
          </p:nvPr>
        </p:nvSpPr>
        <p:spPr>
          <a:xfrm>
            <a:off x="4865370" y="4094162"/>
            <a:ext cx="3679825"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Tree>
    <p:extLst>
      <p:ext uri="{BB962C8B-B14F-4D97-AF65-F5344CB8AC3E}">
        <p14:creationId xmlns:p14="http://schemas.microsoft.com/office/powerpoint/2010/main" val="33854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with Photo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7EC4171-4AE0-E950-F9B0-8A36B54EF3FB}"/>
              </a:ext>
            </a:extLst>
          </p:cNvPr>
          <p:cNvCxnSpPr>
            <a:cxnSpLocks/>
          </p:cNvCxnSpPr>
          <p:nvPr userDrawn="1"/>
        </p:nvCxnSpPr>
        <p:spPr>
          <a:xfrm>
            <a:off x="628650" y="1536883"/>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9E5FB282-1DAF-8122-16E1-50D429ADFC1F}"/>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background with white text&#10;&#10;Description automatically generated">
            <a:extLst>
              <a:ext uri="{FF2B5EF4-FFF2-40B4-BE49-F238E27FC236}">
                <a16:creationId xmlns:a16="http://schemas.microsoft.com/office/drawing/2014/main" id="{73B9B0FC-6219-EED0-42FD-41A2D82A7E3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2" name="Straight Connector 11">
            <a:extLst>
              <a:ext uri="{FF2B5EF4-FFF2-40B4-BE49-F238E27FC236}">
                <a16:creationId xmlns:a16="http://schemas.microsoft.com/office/drawing/2014/main" id="{A74A9776-77B5-A10B-2AEA-F05230AE194E}"/>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52E2CCA-A50B-69C0-E908-E9347DDD0C0A}"/>
              </a:ext>
            </a:extLst>
          </p:cNvPr>
          <p:cNvCxnSpPr>
            <a:cxnSpLocks/>
          </p:cNvCxnSpPr>
          <p:nvPr userDrawn="1"/>
        </p:nvCxnSpPr>
        <p:spPr>
          <a:xfrm>
            <a:off x="3146577" y="2011552"/>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F005AB5-7D2D-3357-0C21-B25CC9A95B17}"/>
              </a:ext>
            </a:extLst>
          </p:cNvPr>
          <p:cNvCxnSpPr>
            <a:cxnSpLocks/>
          </p:cNvCxnSpPr>
          <p:nvPr userDrawn="1"/>
        </p:nvCxnSpPr>
        <p:spPr>
          <a:xfrm>
            <a:off x="5978872" y="2011552"/>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24" name="Title 23">
            <a:extLst>
              <a:ext uri="{FF2B5EF4-FFF2-40B4-BE49-F238E27FC236}">
                <a16:creationId xmlns:a16="http://schemas.microsoft.com/office/drawing/2014/main" id="{E00C9357-634B-F8A8-C470-EBC22527BD8F}"/>
              </a:ext>
            </a:extLst>
          </p:cNvPr>
          <p:cNvSpPr>
            <a:spLocks noGrp="1"/>
          </p:cNvSpPr>
          <p:nvPr>
            <p:ph type="title" hasCustomPrompt="1"/>
          </p:nvPr>
        </p:nvSpPr>
        <p:spPr>
          <a:xfrm>
            <a:off x="628650" y="668322"/>
            <a:ext cx="7886700" cy="1325563"/>
          </a:xfrm>
          <a:prstGeom prst="rect">
            <a:avLst/>
          </a:prstGeom>
        </p:spPr>
        <p:txBody>
          <a:bodyPr lIns="0" tIns="0" rIns="0" bIns="0"/>
          <a:lstStyle>
            <a:lvl1pPr>
              <a:lnSpc>
                <a:spcPct val="100000"/>
              </a:lnSpc>
              <a:defRPr/>
            </a:lvl1pPr>
          </a:lstStyle>
          <a:p>
            <a:r>
              <a:rPr lang="en-US" dirty="0"/>
              <a:t>Three columns with photo and text</a:t>
            </a:r>
          </a:p>
        </p:txBody>
      </p:sp>
      <p:sp>
        <p:nvSpPr>
          <p:cNvPr id="26" name="Picture Placeholder 25">
            <a:extLst>
              <a:ext uri="{FF2B5EF4-FFF2-40B4-BE49-F238E27FC236}">
                <a16:creationId xmlns:a16="http://schemas.microsoft.com/office/drawing/2014/main" id="{87C0930A-90FF-552C-06B7-94CBF7EB8AEA}"/>
              </a:ext>
            </a:extLst>
          </p:cNvPr>
          <p:cNvSpPr>
            <a:spLocks noGrp="1"/>
          </p:cNvSpPr>
          <p:nvPr>
            <p:ph type="pic" sz="quarter" idx="10"/>
          </p:nvPr>
        </p:nvSpPr>
        <p:spPr>
          <a:xfrm>
            <a:off x="628650" y="2011363"/>
            <a:ext cx="2220912" cy="1479550"/>
          </a:xfrm>
          <a:prstGeom prst="rect">
            <a:avLst/>
          </a:prstGeom>
        </p:spPr>
        <p:txBody>
          <a:bodyPr/>
          <a:lstStyle>
            <a:lvl1pPr marL="0" indent="0">
              <a:buNone/>
              <a:defRPr/>
            </a:lvl1pPr>
          </a:lstStyle>
          <a:p>
            <a:endParaRPr lang="en-US" dirty="0"/>
          </a:p>
        </p:txBody>
      </p:sp>
      <p:sp>
        <p:nvSpPr>
          <p:cNvPr id="27" name="Picture Placeholder 25">
            <a:extLst>
              <a:ext uri="{FF2B5EF4-FFF2-40B4-BE49-F238E27FC236}">
                <a16:creationId xmlns:a16="http://schemas.microsoft.com/office/drawing/2014/main" id="{79CCEE38-E741-1F50-EF06-802ECFA9B467}"/>
              </a:ext>
            </a:extLst>
          </p:cNvPr>
          <p:cNvSpPr>
            <a:spLocks noGrp="1"/>
          </p:cNvSpPr>
          <p:nvPr>
            <p:ph type="pic" sz="quarter" idx="11"/>
          </p:nvPr>
        </p:nvSpPr>
        <p:spPr>
          <a:xfrm>
            <a:off x="3412490" y="2011363"/>
            <a:ext cx="2220912" cy="1479550"/>
          </a:xfrm>
          <a:prstGeom prst="rect">
            <a:avLst/>
          </a:prstGeom>
        </p:spPr>
        <p:txBody>
          <a:bodyPr/>
          <a:lstStyle>
            <a:lvl1pPr marL="0" indent="0">
              <a:buNone/>
              <a:defRPr/>
            </a:lvl1pPr>
          </a:lstStyle>
          <a:p>
            <a:endParaRPr lang="en-US" dirty="0"/>
          </a:p>
        </p:txBody>
      </p:sp>
      <p:sp>
        <p:nvSpPr>
          <p:cNvPr id="28" name="Picture Placeholder 25">
            <a:extLst>
              <a:ext uri="{FF2B5EF4-FFF2-40B4-BE49-F238E27FC236}">
                <a16:creationId xmlns:a16="http://schemas.microsoft.com/office/drawing/2014/main" id="{0CC17FA5-7B5B-CC6B-C86F-435B687CAA9A}"/>
              </a:ext>
            </a:extLst>
          </p:cNvPr>
          <p:cNvSpPr>
            <a:spLocks noGrp="1"/>
          </p:cNvSpPr>
          <p:nvPr>
            <p:ph type="pic" sz="quarter" idx="12"/>
          </p:nvPr>
        </p:nvSpPr>
        <p:spPr>
          <a:xfrm>
            <a:off x="6318250" y="2011363"/>
            <a:ext cx="2220912" cy="1479550"/>
          </a:xfrm>
          <a:prstGeom prst="rect">
            <a:avLst/>
          </a:prstGeom>
        </p:spPr>
        <p:txBody>
          <a:bodyPr/>
          <a:lstStyle>
            <a:lvl1pPr marL="0" indent="0">
              <a:buNone/>
              <a:defRPr/>
            </a:lvl1pPr>
          </a:lstStyle>
          <a:p>
            <a:endParaRPr lang="en-US" dirty="0"/>
          </a:p>
        </p:txBody>
      </p:sp>
      <p:sp>
        <p:nvSpPr>
          <p:cNvPr id="30" name="Text Placeholder 29">
            <a:extLst>
              <a:ext uri="{FF2B5EF4-FFF2-40B4-BE49-F238E27FC236}">
                <a16:creationId xmlns:a16="http://schemas.microsoft.com/office/drawing/2014/main" id="{700B296A-755B-7169-362A-9BB45DC740EE}"/>
              </a:ext>
            </a:extLst>
          </p:cNvPr>
          <p:cNvSpPr>
            <a:spLocks noGrp="1"/>
          </p:cNvSpPr>
          <p:nvPr>
            <p:ph type="body" sz="quarter" idx="13"/>
          </p:nvPr>
        </p:nvSpPr>
        <p:spPr>
          <a:xfrm>
            <a:off x="628650" y="3649663"/>
            <a:ext cx="2220913" cy="315912"/>
          </a:xfrm>
          <a:prstGeom prst="rect">
            <a:avLst/>
          </a:prstGeom>
        </p:spPr>
        <p:txBody>
          <a:bodyPr lIns="0" tIns="0" rIns="0" bIns="0"/>
          <a:lstStyle>
            <a:lvl1pPr marL="0" indent="0">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2" name="Text Placeholder 31">
            <a:extLst>
              <a:ext uri="{FF2B5EF4-FFF2-40B4-BE49-F238E27FC236}">
                <a16:creationId xmlns:a16="http://schemas.microsoft.com/office/drawing/2014/main" id="{86E4B191-1C40-8C0A-9891-1FC0A393287B}"/>
              </a:ext>
            </a:extLst>
          </p:cNvPr>
          <p:cNvSpPr>
            <a:spLocks noGrp="1"/>
          </p:cNvSpPr>
          <p:nvPr>
            <p:ph type="body" sz="quarter" idx="14"/>
          </p:nvPr>
        </p:nvSpPr>
        <p:spPr>
          <a:xfrm>
            <a:off x="628650" y="3979863"/>
            <a:ext cx="2220913"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33" name="Text Placeholder 29">
            <a:extLst>
              <a:ext uri="{FF2B5EF4-FFF2-40B4-BE49-F238E27FC236}">
                <a16:creationId xmlns:a16="http://schemas.microsoft.com/office/drawing/2014/main" id="{797E7E17-F729-61F5-ADC8-9CB8368A3A03}"/>
              </a:ext>
            </a:extLst>
          </p:cNvPr>
          <p:cNvSpPr>
            <a:spLocks noGrp="1"/>
          </p:cNvSpPr>
          <p:nvPr>
            <p:ph type="body" sz="quarter" idx="15"/>
          </p:nvPr>
        </p:nvSpPr>
        <p:spPr>
          <a:xfrm>
            <a:off x="3402330" y="3649663"/>
            <a:ext cx="2220913" cy="315912"/>
          </a:xfrm>
          <a:prstGeom prst="rect">
            <a:avLst/>
          </a:prstGeom>
        </p:spPr>
        <p:txBody>
          <a:bodyPr lIns="0" tIns="0" rIns="0" bIns="0"/>
          <a:lstStyle>
            <a:lvl1pPr marL="0" indent="0">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4" name="Text Placeholder 31">
            <a:extLst>
              <a:ext uri="{FF2B5EF4-FFF2-40B4-BE49-F238E27FC236}">
                <a16:creationId xmlns:a16="http://schemas.microsoft.com/office/drawing/2014/main" id="{3A550D68-EEAA-6756-8E59-83D59778D118}"/>
              </a:ext>
            </a:extLst>
          </p:cNvPr>
          <p:cNvSpPr>
            <a:spLocks noGrp="1"/>
          </p:cNvSpPr>
          <p:nvPr>
            <p:ph type="body" sz="quarter" idx="16"/>
          </p:nvPr>
        </p:nvSpPr>
        <p:spPr>
          <a:xfrm>
            <a:off x="3402330" y="3979863"/>
            <a:ext cx="2220913"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35" name="Text Placeholder 29">
            <a:extLst>
              <a:ext uri="{FF2B5EF4-FFF2-40B4-BE49-F238E27FC236}">
                <a16:creationId xmlns:a16="http://schemas.microsoft.com/office/drawing/2014/main" id="{97F99735-E737-07BC-17D9-4042A2D51FA9}"/>
              </a:ext>
            </a:extLst>
          </p:cNvPr>
          <p:cNvSpPr>
            <a:spLocks noGrp="1"/>
          </p:cNvSpPr>
          <p:nvPr>
            <p:ph type="body" sz="quarter" idx="17"/>
          </p:nvPr>
        </p:nvSpPr>
        <p:spPr>
          <a:xfrm>
            <a:off x="6318250" y="3649663"/>
            <a:ext cx="2220913" cy="315912"/>
          </a:xfrm>
          <a:prstGeom prst="rect">
            <a:avLst/>
          </a:prstGeom>
        </p:spPr>
        <p:txBody>
          <a:bodyPr lIns="0" tIns="0" rIns="0" bIns="0"/>
          <a:lstStyle>
            <a:lvl1pPr marL="0" indent="0">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6" name="Text Placeholder 31">
            <a:extLst>
              <a:ext uri="{FF2B5EF4-FFF2-40B4-BE49-F238E27FC236}">
                <a16:creationId xmlns:a16="http://schemas.microsoft.com/office/drawing/2014/main" id="{C0E38A7D-845E-50EF-7A3D-B8C13E43AAA6}"/>
              </a:ext>
            </a:extLst>
          </p:cNvPr>
          <p:cNvSpPr>
            <a:spLocks noGrp="1"/>
          </p:cNvSpPr>
          <p:nvPr>
            <p:ph type="body" sz="quarter" idx="18"/>
          </p:nvPr>
        </p:nvSpPr>
        <p:spPr>
          <a:xfrm>
            <a:off x="6318250" y="3979863"/>
            <a:ext cx="2220913"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Tree>
    <p:extLst>
      <p:ext uri="{BB962C8B-B14F-4D97-AF65-F5344CB8AC3E}">
        <p14:creationId xmlns:p14="http://schemas.microsoft.com/office/powerpoint/2010/main" val="320097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with Photos">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FA63A8B-DE92-A58E-72E4-4F8DD22FE86E}"/>
              </a:ext>
            </a:extLst>
          </p:cNvPr>
          <p:cNvSpPr>
            <a:spLocks noGrp="1"/>
          </p:cNvSpPr>
          <p:nvPr>
            <p:ph type="pic" sz="quarter" idx="19" hasCustomPrompt="1"/>
          </p:nvPr>
        </p:nvSpPr>
        <p:spPr>
          <a:xfrm>
            <a:off x="496570" y="1912185"/>
            <a:ext cx="1794260" cy="1516062"/>
          </a:xfrm>
          <a:prstGeom prst="rect">
            <a:avLst/>
          </a:prstGeo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change picture</a:t>
            </a:r>
          </a:p>
          <a:p>
            <a:endParaRPr lang="en-US" dirty="0"/>
          </a:p>
        </p:txBody>
      </p:sp>
      <p:sp>
        <p:nvSpPr>
          <p:cNvPr id="10" name="Rectangle 9">
            <a:extLst>
              <a:ext uri="{FF2B5EF4-FFF2-40B4-BE49-F238E27FC236}">
                <a16:creationId xmlns:a16="http://schemas.microsoft.com/office/drawing/2014/main" id="{9E5FB282-1DAF-8122-16E1-50D429ADFC1F}"/>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background with white text&#10;&#10;Description automatically generated">
            <a:extLst>
              <a:ext uri="{FF2B5EF4-FFF2-40B4-BE49-F238E27FC236}">
                <a16:creationId xmlns:a16="http://schemas.microsoft.com/office/drawing/2014/main" id="{73B9B0FC-6219-EED0-42FD-41A2D82A7E3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2" name="Straight Connector 11">
            <a:extLst>
              <a:ext uri="{FF2B5EF4-FFF2-40B4-BE49-F238E27FC236}">
                <a16:creationId xmlns:a16="http://schemas.microsoft.com/office/drawing/2014/main" id="{A74A9776-77B5-A10B-2AEA-F05230AE194E}"/>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24" name="Title 23">
            <a:extLst>
              <a:ext uri="{FF2B5EF4-FFF2-40B4-BE49-F238E27FC236}">
                <a16:creationId xmlns:a16="http://schemas.microsoft.com/office/drawing/2014/main" id="{E00C9357-634B-F8A8-C470-EBC22527BD8F}"/>
              </a:ext>
            </a:extLst>
          </p:cNvPr>
          <p:cNvSpPr>
            <a:spLocks noGrp="1"/>
          </p:cNvSpPr>
          <p:nvPr>
            <p:ph type="title" hasCustomPrompt="1"/>
          </p:nvPr>
        </p:nvSpPr>
        <p:spPr>
          <a:xfrm>
            <a:off x="496569" y="569144"/>
            <a:ext cx="8150859" cy="1325563"/>
          </a:xfrm>
          <a:prstGeom prst="rect">
            <a:avLst/>
          </a:prstGeom>
        </p:spPr>
        <p:txBody>
          <a:bodyPr lIns="0" tIns="0" rIns="0" bIns="0"/>
          <a:lstStyle>
            <a:lvl1pPr>
              <a:lnSpc>
                <a:spcPct val="100000"/>
              </a:lnSpc>
              <a:defRPr/>
            </a:lvl1pPr>
          </a:lstStyle>
          <a:p>
            <a:r>
              <a:rPr lang="en-US" dirty="0"/>
              <a:t>Three columns with photo and text</a:t>
            </a:r>
          </a:p>
        </p:txBody>
      </p:sp>
      <p:sp>
        <p:nvSpPr>
          <p:cNvPr id="30" name="Text Placeholder 29">
            <a:extLst>
              <a:ext uri="{FF2B5EF4-FFF2-40B4-BE49-F238E27FC236}">
                <a16:creationId xmlns:a16="http://schemas.microsoft.com/office/drawing/2014/main" id="{700B296A-755B-7169-362A-9BB45DC740EE}"/>
              </a:ext>
            </a:extLst>
          </p:cNvPr>
          <p:cNvSpPr>
            <a:spLocks noGrp="1"/>
          </p:cNvSpPr>
          <p:nvPr>
            <p:ph type="body" sz="quarter" idx="13"/>
          </p:nvPr>
        </p:nvSpPr>
        <p:spPr>
          <a:xfrm>
            <a:off x="496571" y="3550485"/>
            <a:ext cx="1839772"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2" name="Text Placeholder 31">
            <a:extLst>
              <a:ext uri="{FF2B5EF4-FFF2-40B4-BE49-F238E27FC236}">
                <a16:creationId xmlns:a16="http://schemas.microsoft.com/office/drawing/2014/main" id="{86E4B191-1C40-8C0A-9891-1FC0A393287B}"/>
              </a:ext>
            </a:extLst>
          </p:cNvPr>
          <p:cNvSpPr>
            <a:spLocks noGrp="1"/>
          </p:cNvSpPr>
          <p:nvPr>
            <p:ph type="body" sz="quarter" idx="14"/>
          </p:nvPr>
        </p:nvSpPr>
        <p:spPr>
          <a:xfrm>
            <a:off x="496570" y="4055308"/>
            <a:ext cx="1839759"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6A7DF173-E499-B73C-1C7A-B006D4AE1D2F}"/>
              </a:ext>
            </a:extLst>
          </p:cNvPr>
          <p:cNvCxnSpPr>
            <a:cxnSpLocks/>
          </p:cNvCxnSpPr>
          <p:nvPr userDrawn="1"/>
        </p:nvCxnSpPr>
        <p:spPr>
          <a:xfrm>
            <a:off x="496570" y="1417385"/>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4905F45-6D15-220F-C19D-957F4E841FD8}"/>
              </a:ext>
            </a:extLst>
          </p:cNvPr>
          <p:cNvCxnSpPr>
            <a:cxnSpLocks/>
          </p:cNvCxnSpPr>
          <p:nvPr userDrawn="1"/>
        </p:nvCxnSpPr>
        <p:spPr>
          <a:xfrm>
            <a:off x="2440750" y="1912374"/>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60017F5-1BFC-B3B6-F90E-A699FFDDFD86}"/>
              </a:ext>
            </a:extLst>
          </p:cNvPr>
          <p:cNvCxnSpPr>
            <a:cxnSpLocks/>
          </p:cNvCxnSpPr>
          <p:nvPr userDrawn="1"/>
        </p:nvCxnSpPr>
        <p:spPr>
          <a:xfrm>
            <a:off x="4572000" y="1932694"/>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B161F98-B08E-3673-56B9-EB3A5243FC23}"/>
              </a:ext>
            </a:extLst>
          </p:cNvPr>
          <p:cNvCxnSpPr>
            <a:cxnSpLocks/>
          </p:cNvCxnSpPr>
          <p:nvPr userDrawn="1"/>
        </p:nvCxnSpPr>
        <p:spPr>
          <a:xfrm>
            <a:off x="6769705" y="1912185"/>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37" name="Picture Placeholder 28">
            <a:extLst>
              <a:ext uri="{FF2B5EF4-FFF2-40B4-BE49-F238E27FC236}">
                <a16:creationId xmlns:a16="http://schemas.microsoft.com/office/drawing/2014/main" id="{8FBEFAF9-7163-9D4A-145F-61453C9B9585}"/>
              </a:ext>
            </a:extLst>
          </p:cNvPr>
          <p:cNvSpPr>
            <a:spLocks noGrp="1"/>
          </p:cNvSpPr>
          <p:nvPr>
            <p:ph type="pic" sz="quarter" idx="20" hasCustomPrompt="1"/>
          </p:nvPr>
        </p:nvSpPr>
        <p:spPr>
          <a:xfrm>
            <a:off x="2588259" y="1912185"/>
            <a:ext cx="1834277" cy="1516062"/>
          </a:xfrm>
          <a:prstGeom prst="rect">
            <a:avLst/>
          </a:prstGeom>
        </p:spPr>
        <p:txBody>
          <a:bodyPr/>
          <a:lstStyle>
            <a:lvl1pPr marL="0" indent="0">
              <a:buNone/>
              <a:defRPr/>
            </a:lvl1pPr>
          </a:lstStyle>
          <a:p>
            <a:r>
              <a:rPr lang="en-US" dirty="0"/>
              <a:t>Click icon to change picture</a:t>
            </a:r>
          </a:p>
        </p:txBody>
      </p:sp>
      <p:sp>
        <p:nvSpPr>
          <p:cNvPr id="38" name="Text Placeholder 29">
            <a:extLst>
              <a:ext uri="{FF2B5EF4-FFF2-40B4-BE49-F238E27FC236}">
                <a16:creationId xmlns:a16="http://schemas.microsoft.com/office/drawing/2014/main" id="{77F7D5FF-337B-FEAB-149A-FA1BCCDF9880}"/>
              </a:ext>
            </a:extLst>
          </p:cNvPr>
          <p:cNvSpPr>
            <a:spLocks noGrp="1"/>
          </p:cNvSpPr>
          <p:nvPr>
            <p:ph type="body" sz="quarter" idx="21"/>
          </p:nvPr>
        </p:nvSpPr>
        <p:spPr>
          <a:xfrm>
            <a:off x="2588261" y="3550485"/>
            <a:ext cx="1839772"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9" name="Text Placeholder 31">
            <a:extLst>
              <a:ext uri="{FF2B5EF4-FFF2-40B4-BE49-F238E27FC236}">
                <a16:creationId xmlns:a16="http://schemas.microsoft.com/office/drawing/2014/main" id="{C7969441-1C94-4B79-CC7E-2542BCDD3128}"/>
              </a:ext>
            </a:extLst>
          </p:cNvPr>
          <p:cNvSpPr>
            <a:spLocks noGrp="1"/>
          </p:cNvSpPr>
          <p:nvPr>
            <p:ph type="body" sz="quarter" idx="22"/>
          </p:nvPr>
        </p:nvSpPr>
        <p:spPr>
          <a:xfrm>
            <a:off x="2588260" y="4055308"/>
            <a:ext cx="1839759"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41" name="Picture Placeholder 28">
            <a:extLst>
              <a:ext uri="{FF2B5EF4-FFF2-40B4-BE49-F238E27FC236}">
                <a16:creationId xmlns:a16="http://schemas.microsoft.com/office/drawing/2014/main" id="{4BF60250-9E2D-4A21-1F6A-031020CB3649}"/>
              </a:ext>
            </a:extLst>
          </p:cNvPr>
          <p:cNvSpPr>
            <a:spLocks noGrp="1"/>
          </p:cNvSpPr>
          <p:nvPr>
            <p:ph type="pic" sz="quarter" idx="23" hasCustomPrompt="1"/>
          </p:nvPr>
        </p:nvSpPr>
        <p:spPr>
          <a:xfrm>
            <a:off x="4757139" y="1912185"/>
            <a:ext cx="1839751" cy="1516062"/>
          </a:xfrm>
          <a:prstGeom prst="rect">
            <a:avLst/>
          </a:prstGeo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change picture</a:t>
            </a:r>
          </a:p>
          <a:p>
            <a:endParaRPr lang="en-US" dirty="0"/>
          </a:p>
        </p:txBody>
      </p:sp>
      <p:sp>
        <p:nvSpPr>
          <p:cNvPr id="42" name="Text Placeholder 29">
            <a:extLst>
              <a:ext uri="{FF2B5EF4-FFF2-40B4-BE49-F238E27FC236}">
                <a16:creationId xmlns:a16="http://schemas.microsoft.com/office/drawing/2014/main" id="{250F0E08-C200-BADC-51F0-954B884EC46A}"/>
              </a:ext>
            </a:extLst>
          </p:cNvPr>
          <p:cNvSpPr>
            <a:spLocks noGrp="1"/>
          </p:cNvSpPr>
          <p:nvPr>
            <p:ph type="body" sz="quarter" idx="24"/>
          </p:nvPr>
        </p:nvSpPr>
        <p:spPr>
          <a:xfrm>
            <a:off x="4757141" y="3550485"/>
            <a:ext cx="1839772"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43" name="Text Placeholder 31">
            <a:extLst>
              <a:ext uri="{FF2B5EF4-FFF2-40B4-BE49-F238E27FC236}">
                <a16:creationId xmlns:a16="http://schemas.microsoft.com/office/drawing/2014/main" id="{27A1CF98-C6F4-38CC-014B-20924C5B325C}"/>
              </a:ext>
            </a:extLst>
          </p:cNvPr>
          <p:cNvSpPr>
            <a:spLocks noGrp="1"/>
          </p:cNvSpPr>
          <p:nvPr>
            <p:ph type="body" sz="quarter" idx="25"/>
          </p:nvPr>
        </p:nvSpPr>
        <p:spPr>
          <a:xfrm>
            <a:off x="4757140" y="4055308"/>
            <a:ext cx="1839759"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47" name="Picture Placeholder 28">
            <a:extLst>
              <a:ext uri="{FF2B5EF4-FFF2-40B4-BE49-F238E27FC236}">
                <a16:creationId xmlns:a16="http://schemas.microsoft.com/office/drawing/2014/main" id="{0E5AFDDA-DCD5-38CC-0ADA-925F495082D8}"/>
              </a:ext>
            </a:extLst>
          </p:cNvPr>
          <p:cNvSpPr>
            <a:spLocks noGrp="1"/>
          </p:cNvSpPr>
          <p:nvPr>
            <p:ph type="pic" sz="quarter" idx="26" hasCustomPrompt="1"/>
          </p:nvPr>
        </p:nvSpPr>
        <p:spPr>
          <a:xfrm>
            <a:off x="6926011" y="1912185"/>
            <a:ext cx="1794260" cy="1516062"/>
          </a:xfrm>
          <a:prstGeom prst="rect">
            <a:avLst/>
          </a:prstGeo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change picture</a:t>
            </a:r>
          </a:p>
          <a:p>
            <a:endParaRPr lang="en-US" dirty="0"/>
          </a:p>
        </p:txBody>
      </p:sp>
      <p:sp>
        <p:nvSpPr>
          <p:cNvPr id="48" name="Text Placeholder 29">
            <a:extLst>
              <a:ext uri="{FF2B5EF4-FFF2-40B4-BE49-F238E27FC236}">
                <a16:creationId xmlns:a16="http://schemas.microsoft.com/office/drawing/2014/main" id="{8C57FB7B-7CED-ABF4-75BF-4AF443C40E86}"/>
              </a:ext>
            </a:extLst>
          </p:cNvPr>
          <p:cNvSpPr>
            <a:spLocks noGrp="1"/>
          </p:cNvSpPr>
          <p:nvPr>
            <p:ph type="body" sz="quarter" idx="27"/>
          </p:nvPr>
        </p:nvSpPr>
        <p:spPr>
          <a:xfrm>
            <a:off x="6880513" y="3550485"/>
            <a:ext cx="1839772"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49" name="Text Placeholder 31">
            <a:extLst>
              <a:ext uri="{FF2B5EF4-FFF2-40B4-BE49-F238E27FC236}">
                <a16:creationId xmlns:a16="http://schemas.microsoft.com/office/drawing/2014/main" id="{F4A15ED3-4BF4-9DE9-EE7D-589AAC4978D7}"/>
              </a:ext>
            </a:extLst>
          </p:cNvPr>
          <p:cNvSpPr>
            <a:spLocks noGrp="1"/>
          </p:cNvSpPr>
          <p:nvPr>
            <p:ph type="body" sz="quarter" idx="28"/>
          </p:nvPr>
        </p:nvSpPr>
        <p:spPr>
          <a:xfrm>
            <a:off x="6880512" y="4055308"/>
            <a:ext cx="1839759"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Tree>
    <p:extLst>
      <p:ext uri="{BB962C8B-B14F-4D97-AF65-F5344CB8AC3E}">
        <p14:creationId xmlns:p14="http://schemas.microsoft.com/office/powerpoint/2010/main" val="380163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s with icon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D3EE3B1-B477-5110-2E76-B7FC49D231BD}"/>
              </a:ext>
            </a:extLst>
          </p:cNvPr>
          <p:cNvCxnSpPr>
            <a:cxnSpLocks/>
          </p:cNvCxnSpPr>
          <p:nvPr userDrawn="1"/>
        </p:nvCxnSpPr>
        <p:spPr>
          <a:xfrm>
            <a:off x="628650" y="1516563"/>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2D0DF42-DED5-1001-BBAF-3D1E85F74E31}"/>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background with white text&#10;&#10;Description automatically generated">
            <a:extLst>
              <a:ext uri="{FF2B5EF4-FFF2-40B4-BE49-F238E27FC236}">
                <a16:creationId xmlns:a16="http://schemas.microsoft.com/office/drawing/2014/main" id="{70DC6592-9CC9-6C6A-8770-5A70EBC3E79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2" name="Straight Connector 11">
            <a:extLst>
              <a:ext uri="{FF2B5EF4-FFF2-40B4-BE49-F238E27FC236}">
                <a16:creationId xmlns:a16="http://schemas.microsoft.com/office/drawing/2014/main" id="{5D7D0522-3A20-3D71-E5A9-F983D68A2A98}"/>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033944-75FA-3A5D-4470-5E3DB8F42A10}"/>
              </a:ext>
            </a:extLst>
          </p:cNvPr>
          <p:cNvCxnSpPr>
            <a:cxnSpLocks/>
          </p:cNvCxnSpPr>
          <p:nvPr userDrawn="1"/>
        </p:nvCxnSpPr>
        <p:spPr>
          <a:xfrm>
            <a:off x="2522030" y="2011552"/>
            <a:ext cx="0" cy="3322448"/>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3A299C5B-8092-6D0D-9F8D-88CC34FAE8FA}"/>
              </a:ext>
            </a:extLst>
          </p:cNvPr>
          <p:cNvSpPr/>
          <p:nvPr userDrawn="1"/>
        </p:nvSpPr>
        <p:spPr>
          <a:xfrm>
            <a:off x="730111" y="2184400"/>
            <a:ext cx="1415755" cy="1415755"/>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lipboard Checked with solid fill">
            <a:extLst>
              <a:ext uri="{FF2B5EF4-FFF2-40B4-BE49-F238E27FC236}">
                <a16:creationId xmlns:a16="http://schemas.microsoft.com/office/drawing/2014/main" id="{EEE5F801-9EEA-BD13-8897-3BB9326084A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78771" y="2250302"/>
            <a:ext cx="1087003" cy="1087003"/>
          </a:xfrm>
          <a:prstGeom prst="rect">
            <a:avLst/>
          </a:prstGeom>
        </p:spPr>
      </p:pic>
      <p:cxnSp>
        <p:nvCxnSpPr>
          <p:cNvPr id="25" name="Straight Connector 24">
            <a:extLst>
              <a:ext uri="{FF2B5EF4-FFF2-40B4-BE49-F238E27FC236}">
                <a16:creationId xmlns:a16="http://schemas.microsoft.com/office/drawing/2014/main" id="{90EF9B90-9BC8-A1D4-415A-6619DF56A546}"/>
              </a:ext>
            </a:extLst>
          </p:cNvPr>
          <p:cNvCxnSpPr>
            <a:cxnSpLocks/>
          </p:cNvCxnSpPr>
          <p:nvPr userDrawn="1"/>
        </p:nvCxnSpPr>
        <p:spPr>
          <a:xfrm>
            <a:off x="6706191" y="2011552"/>
            <a:ext cx="0" cy="3322448"/>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42966FC-2295-6486-F11B-BFD626E27446}"/>
              </a:ext>
            </a:extLst>
          </p:cNvPr>
          <p:cNvCxnSpPr>
            <a:cxnSpLocks/>
          </p:cNvCxnSpPr>
          <p:nvPr userDrawn="1"/>
        </p:nvCxnSpPr>
        <p:spPr>
          <a:xfrm>
            <a:off x="4586268" y="2011552"/>
            <a:ext cx="0" cy="3322448"/>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27" name="Title 26">
            <a:extLst>
              <a:ext uri="{FF2B5EF4-FFF2-40B4-BE49-F238E27FC236}">
                <a16:creationId xmlns:a16="http://schemas.microsoft.com/office/drawing/2014/main" id="{444A6BA2-59D1-A22E-9762-D4DDBB6ED022}"/>
              </a:ext>
            </a:extLst>
          </p:cNvPr>
          <p:cNvSpPr>
            <a:spLocks noGrp="1"/>
          </p:cNvSpPr>
          <p:nvPr>
            <p:ph type="title"/>
          </p:nvPr>
        </p:nvSpPr>
        <p:spPr>
          <a:xfrm>
            <a:off x="628650" y="642544"/>
            <a:ext cx="7886700" cy="881453"/>
          </a:xfrm>
          <a:prstGeom prst="rect">
            <a:avLst/>
          </a:prstGeom>
        </p:spPr>
        <p:txBody>
          <a:bodyPr lIns="0" tIns="0" rIns="0" bIns="0"/>
          <a:lstStyle/>
          <a:p>
            <a:r>
              <a:rPr lang="en-US"/>
              <a:t>Click to edit Master title style</a:t>
            </a:r>
          </a:p>
        </p:txBody>
      </p:sp>
      <p:sp>
        <p:nvSpPr>
          <p:cNvPr id="32" name="Text Placeholder 31">
            <a:extLst>
              <a:ext uri="{FF2B5EF4-FFF2-40B4-BE49-F238E27FC236}">
                <a16:creationId xmlns:a16="http://schemas.microsoft.com/office/drawing/2014/main" id="{3754E6FE-6443-E4B6-89AB-7B3CC750041B}"/>
              </a:ext>
            </a:extLst>
          </p:cNvPr>
          <p:cNvSpPr>
            <a:spLocks noGrp="1"/>
          </p:cNvSpPr>
          <p:nvPr>
            <p:ph type="body" sz="quarter" idx="10"/>
          </p:nvPr>
        </p:nvSpPr>
        <p:spPr>
          <a:xfrm>
            <a:off x="730250" y="3841750"/>
            <a:ext cx="1636713"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34" name="Picture Placeholder 33">
            <a:extLst>
              <a:ext uri="{FF2B5EF4-FFF2-40B4-BE49-F238E27FC236}">
                <a16:creationId xmlns:a16="http://schemas.microsoft.com/office/drawing/2014/main" id="{8123FEE3-932F-CF86-F876-FFBE8CE71D34}"/>
              </a:ext>
            </a:extLst>
          </p:cNvPr>
          <p:cNvSpPr>
            <a:spLocks noGrp="1"/>
          </p:cNvSpPr>
          <p:nvPr>
            <p:ph type="pic" sz="quarter" idx="11" hasCustomPrompt="1"/>
          </p:nvPr>
        </p:nvSpPr>
        <p:spPr>
          <a:xfrm>
            <a:off x="992188" y="2501900"/>
            <a:ext cx="866775" cy="835025"/>
          </a:xfrm>
          <a:prstGeom prst="rect">
            <a:avLst/>
          </a:prstGeom>
        </p:spPr>
        <p:txBody>
          <a:bodyPr/>
          <a:lstStyle>
            <a:lvl1pPr marL="0" indent="0">
              <a:buNone/>
              <a:defRPr sz="1400">
                <a:solidFill>
                  <a:schemeClr val="bg1"/>
                </a:solidFill>
              </a:defRPr>
            </a:lvl1pPr>
          </a:lstStyle>
          <a:p>
            <a:r>
              <a:rPr lang="en-US" dirty="0"/>
              <a:t>Icon</a:t>
            </a:r>
          </a:p>
        </p:txBody>
      </p:sp>
      <p:sp>
        <p:nvSpPr>
          <p:cNvPr id="35" name="Oval 34">
            <a:extLst>
              <a:ext uri="{FF2B5EF4-FFF2-40B4-BE49-F238E27FC236}">
                <a16:creationId xmlns:a16="http://schemas.microsoft.com/office/drawing/2014/main" id="{3AACE803-7A86-798E-FD2E-60B6E14C89B1}"/>
              </a:ext>
            </a:extLst>
          </p:cNvPr>
          <p:cNvSpPr/>
          <p:nvPr userDrawn="1"/>
        </p:nvSpPr>
        <p:spPr>
          <a:xfrm>
            <a:off x="2833231" y="2184400"/>
            <a:ext cx="1415755" cy="1415755"/>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1">
            <a:extLst>
              <a:ext uri="{FF2B5EF4-FFF2-40B4-BE49-F238E27FC236}">
                <a16:creationId xmlns:a16="http://schemas.microsoft.com/office/drawing/2014/main" id="{B0780AD1-0C75-FFFF-65FE-44090F87A7AB}"/>
              </a:ext>
            </a:extLst>
          </p:cNvPr>
          <p:cNvSpPr>
            <a:spLocks noGrp="1"/>
          </p:cNvSpPr>
          <p:nvPr>
            <p:ph type="body" sz="quarter" idx="12"/>
          </p:nvPr>
        </p:nvSpPr>
        <p:spPr>
          <a:xfrm>
            <a:off x="2833370" y="3841750"/>
            <a:ext cx="1636713"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37" name="Picture Placeholder 33">
            <a:extLst>
              <a:ext uri="{FF2B5EF4-FFF2-40B4-BE49-F238E27FC236}">
                <a16:creationId xmlns:a16="http://schemas.microsoft.com/office/drawing/2014/main" id="{F427916C-A7E7-73A1-AA6F-085EFD153914}"/>
              </a:ext>
            </a:extLst>
          </p:cNvPr>
          <p:cNvSpPr>
            <a:spLocks noGrp="1"/>
          </p:cNvSpPr>
          <p:nvPr>
            <p:ph type="pic" sz="quarter" idx="13" hasCustomPrompt="1"/>
          </p:nvPr>
        </p:nvSpPr>
        <p:spPr>
          <a:xfrm>
            <a:off x="3095308" y="2501900"/>
            <a:ext cx="866775" cy="835025"/>
          </a:xfrm>
          <a:prstGeom prst="rect">
            <a:avLst/>
          </a:prstGeom>
        </p:spPr>
        <p:txBody>
          <a:bodyPr/>
          <a:lstStyle>
            <a:lvl1pPr marL="0" indent="0">
              <a:buNone/>
              <a:defRPr sz="140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Icon</a:t>
            </a:r>
          </a:p>
          <a:p>
            <a:endParaRPr lang="en-US" dirty="0"/>
          </a:p>
        </p:txBody>
      </p:sp>
      <p:sp>
        <p:nvSpPr>
          <p:cNvPr id="38" name="Oval 37">
            <a:extLst>
              <a:ext uri="{FF2B5EF4-FFF2-40B4-BE49-F238E27FC236}">
                <a16:creationId xmlns:a16="http://schemas.microsoft.com/office/drawing/2014/main" id="{ED4EBECC-7F48-82F1-04D6-8F33A8807AB7}"/>
              </a:ext>
            </a:extLst>
          </p:cNvPr>
          <p:cNvSpPr/>
          <p:nvPr userDrawn="1"/>
        </p:nvSpPr>
        <p:spPr>
          <a:xfrm>
            <a:off x="4905871" y="2184400"/>
            <a:ext cx="1415755" cy="1415755"/>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1">
            <a:extLst>
              <a:ext uri="{FF2B5EF4-FFF2-40B4-BE49-F238E27FC236}">
                <a16:creationId xmlns:a16="http://schemas.microsoft.com/office/drawing/2014/main" id="{84C125CC-0172-28C4-51DC-10DD0B5A2726}"/>
              </a:ext>
            </a:extLst>
          </p:cNvPr>
          <p:cNvSpPr>
            <a:spLocks noGrp="1"/>
          </p:cNvSpPr>
          <p:nvPr>
            <p:ph type="body" sz="quarter" idx="14"/>
          </p:nvPr>
        </p:nvSpPr>
        <p:spPr>
          <a:xfrm>
            <a:off x="4906010" y="3841750"/>
            <a:ext cx="1636713"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40" name="Picture Placeholder 33">
            <a:extLst>
              <a:ext uri="{FF2B5EF4-FFF2-40B4-BE49-F238E27FC236}">
                <a16:creationId xmlns:a16="http://schemas.microsoft.com/office/drawing/2014/main" id="{20C37CA4-91CA-00DA-CDFF-19DF2561CC6C}"/>
              </a:ext>
            </a:extLst>
          </p:cNvPr>
          <p:cNvSpPr>
            <a:spLocks noGrp="1"/>
          </p:cNvSpPr>
          <p:nvPr>
            <p:ph type="pic" sz="quarter" idx="15" hasCustomPrompt="1"/>
          </p:nvPr>
        </p:nvSpPr>
        <p:spPr>
          <a:xfrm>
            <a:off x="5167948" y="2501900"/>
            <a:ext cx="866775" cy="835025"/>
          </a:xfrm>
          <a:prstGeom prst="rect">
            <a:avLst/>
          </a:prstGeom>
        </p:spPr>
        <p:txBody>
          <a:bodyPr/>
          <a:lstStyle>
            <a:lvl1pPr marL="0" indent="0">
              <a:buNone/>
              <a:defRPr sz="1400">
                <a:solidFill>
                  <a:schemeClr val="bg1"/>
                </a:solidFill>
              </a:defRPr>
            </a:lvl1pPr>
          </a:lstStyle>
          <a:p>
            <a:r>
              <a:rPr lang="en-US" dirty="0"/>
              <a:t>Icon</a:t>
            </a:r>
          </a:p>
        </p:txBody>
      </p:sp>
      <p:sp>
        <p:nvSpPr>
          <p:cNvPr id="41" name="Oval 40">
            <a:extLst>
              <a:ext uri="{FF2B5EF4-FFF2-40B4-BE49-F238E27FC236}">
                <a16:creationId xmlns:a16="http://schemas.microsoft.com/office/drawing/2014/main" id="{616C0D47-B504-BF65-DB1A-9CCCCD8BA24C}"/>
              </a:ext>
            </a:extLst>
          </p:cNvPr>
          <p:cNvSpPr/>
          <p:nvPr userDrawn="1"/>
        </p:nvSpPr>
        <p:spPr>
          <a:xfrm>
            <a:off x="7019151" y="2184400"/>
            <a:ext cx="1415755" cy="1415755"/>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31">
            <a:extLst>
              <a:ext uri="{FF2B5EF4-FFF2-40B4-BE49-F238E27FC236}">
                <a16:creationId xmlns:a16="http://schemas.microsoft.com/office/drawing/2014/main" id="{FFC4D590-CF8B-392C-9EB6-5117AB100E45}"/>
              </a:ext>
            </a:extLst>
          </p:cNvPr>
          <p:cNvSpPr>
            <a:spLocks noGrp="1"/>
          </p:cNvSpPr>
          <p:nvPr>
            <p:ph type="body" sz="quarter" idx="16"/>
          </p:nvPr>
        </p:nvSpPr>
        <p:spPr>
          <a:xfrm>
            <a:off x="7019290" y="3841750"/>
            <a:ext cx="1636713"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43" name="Picture Placeholder 33">
            <a:extLst>
              <a:ext uri="{FF2B5EF4-FFF2-40B4-BE49-F238E27FC236}">
                <a16:creationId xmlns:a16="http://schemas.microsoft.com/office/drawing/2014/main" id="{7DB3A571-70BB-9EA0-6A27-13C8CB81F639}"/>
              </a:ext>
            </a:extLst>
          </p:cNvPr>
          <p:cNvSpPr>
            <a:spLocks noGrp="1"/>
          </p:cNvSpPr>
          <p:nvPr>
            <p:ph type="pic" sz="quarter" idx="17" hasCustomPrompt="1"/>
          </p:nvPr>
        </p:nvSpPr>
        <p:spPr>
          <a:xfrm>
            <a:off x="7281228" y="2501900"/>
            <a:ext cx="866775" cy="835025"/>
          </a:xfrm>
          <a:prstGeom prst="rect">
            <a:avLst/>
          </a:prstGeom>
        </p:spPr>
        <p:txBody>
          <a:bodyPr/>
          <a:lstStyle>
            <a:lvl1pPr marL="0" indent="0">
              <a:buNone/>
              <a:defRPr sz="1400">
                <a:solidFill>
                  <a:schemeClr val="bg1"/>
                </a:solidFill>
              </a:defRPr>
            </a:lvl1pPr>
          </a:lstStyle>
          <a:p>
            <a:r>
              <a:rPr lang="en-US" dirty="0"/>
              <a:t>Icon</a:t>
            </a:r>
          </a:p>
        </p:txBody>
      </p:sp>
    </p:spTree>
    <p:extLst>
      <p:ext uri="{BB962C8B-B14F-4D97-AF65-F5344CB8AC3E}">
        <p14:creationId xmlns:p14="http://schemas.microsoft.com/office/powerpoint/2010/main" val="124327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bg>
      <p:bgPr>
        <a:gradFill>
          <a:gsLst>
            <a:gs pos="100000">
              <a:srgbClr val="4A1A20"/>
            </a:gs>
            <a:gs pos="0">
              <a:schemeClr val="tx1"/>
            </a:gs>
            <a:gs pos="50000">
              <a:srgbClr val="500000"/>
            </a:gs>
          </a:gsLst>
          <a:lin ang="8100000" scaled="1"/>
        </a:gra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58AEFA2-1EDB-F89D-A216-11A386928269}"/>
              </a:ext>
            </a:extLst>
          </p:cNvPr>
          <p:cNvCxnSpPr>
            <a:cxnSpLocks noGrp="1" noRot="1" noMove="1" noResize="1" noEditPoints="1" noAdjustHandles="1" noChangeArrowheads="1" noChangeShapeType="1"/>
          </p:cNvCxnSpPr>
          <p:nvPr userDrawn="1"/>
        </p:nvCxnSpPr>
        <p:spPr>
          <a:xfrm>
            <a:off x="568265" y="2651933"/>
            <a:ext cx="726948" cy="0"/>
          </a:xfrm>
          <a:prstGeom prst="line">
            <a:avLst/>
          </a:prstGeom>
          <a:ln w="76200">
            <a:solidFill>
              <a:srgbClr val="FCE300"/>
            </a:solidFill>
          </a:ln>
        </p:spPr>
        <p:style>
          <a:lnRef idx="2">
            <a:schemeClr val="accent1"/>
          </a:lnRef>
          <a:fillRef idx="0">
            <a:schemeClr val="accent1"/>
          </a:fillRef>
          <a:effectRef idx="1">
            <a:schemeClr val="accent1"/>
          </a:effectRef>
          <a:fontRef idx="minor">
            <a:schemeClr val="tx1"/>
          </a:fontRef>
        </p:style>
      </p:cxnSp>
      <p:pic>
        <p:nvPicPr>
          <p:cNvPr id="12" name="Picture 11" descr="A black background with white text&#10;&#10;Description automatically generated">
            <a:extLst>
              <a:ext uri="{FF2B5EF4-FFF2-40B4-BE49-F238E27FC236}">
                <a16:creationId xmlns:a16="http://schemas.microsoft.com/office/drawing/2014/main" id="{5E82D795-D380-FAE4-2495-7F384A96B710}"/>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568265" y="279809"/>
            <a:ext cx="2507916" cy="687528"/>
          </a:xfrm>
          <a:prstGeom prst="rect">
            <a:avLst/>
          </a:prstGeom>
        </p:spPr>
      </p:pic>
      <p:sp>
        <p:nvSpPr>
          <p:cNvPr id="13" name="Title 12">
            <a:extLst>
              <a:ext uri="{FF2B5EF4-FFF2-40B4-BE49-F238E27FC236}">
                <a16:creationId xmlns:a16="http://schemas.microsoft.com/office/drawing/2014/main" id="{E2DEF437-74D0-225B-F82E-05A49FD6CEF5}"/>
              </a:ext>
            </a:extLst>
          </p:cNvPr>
          <p:cNvSpPr>
            <a:spLocks noGrp="1"/>
          </p:cNvSpPr>
          <p:nvPr>
            <p:ph type="title"/>
          </p:nvPr>
        </p:nvSpPr>
        <p:spPr>
          <a:xfrm>
            <a:off x="568265" y="2880503"/>
            <a:ext cx="4035629" cy="2219807"/>
          </a:xfrm>
          <a:prstGeom prst="rect">
            <a:avLst/>
          </a:prstGeom>
        </p:spPr>
        <p:txBody>
          <a:bodyPr lIns="0" tIns="0" rIns="0" bIns="0"/>
          <a:lstStyle>
            <a:lvl1pPr>
              <a:lnSpc>
                <a:spcPct val="100000"/>
              </a:lnSpc>
              <a:defRPr sz="3600">
                <a:solidFill>
                  <a:schemeClr val="bg1"/>
                </a:solidFill>
              </a:defRPr>
            </a:lvl1pPr>
          </a:lstStyle>
          <a:p>
            <a:r>
              <a:rPr lang="en-US" dirty="0"/>
              <a:t>Click to edit Master title style</a:t>
            </a:r>
          </a:p>
        </p:txBody>
      </p:sp>
      <p:sp>
        <p:nvSpPr>
          <p:cNvPr id="14" name="Picture Placeholder 7">
            <a:extLst>
              <a:ext uri="{FF2B5EF4-FFF2-40B4-BE49-F238E27FC236}">
                <a16:creationId xmlns:a16="http://schemas.microsoft.com/office/drawing/2014/main" id="{009264EC-F502-3EEC-DAE5-567200B43619}"/>
              </a:ext>
            </a:extLst>
          </p:cNvPr>
          <p:cNvSpPr>
            <a:spLocks noGrp="1"/>
          </p:cNvSpPr>
          <p:nvPr>
            <p:ph type="pic" sz="quarter" idx="11" hasCustomPrompt="1"/>
          </p:nvPr>
        </p:nvSpPr>
        <p:spPr>
          <a:xfrm>
            <a:off x="5186855" y="7883"/>
            <a:ext cx="3957145" cy="6858000"/>
          </a:xfrm>
          <a:prstGeom prst="rect">
            <a:avLst/>
          </a:prstGeom>
        </p:spPr>
        <p:txBody>
          <a:bodyPr anchor="ctr" anchorCtr="0"/>
          <a:lstStyle>
            <a:lvl1pPr marL="0" indent="0" algn="ctr">
              <a:buNone/>
              <a:defRPr>
                <a:solidFill>
                  <a:schemeClr val="bg1"/>
                </a:solidFill>
              </a:defRPr>
            </a:lvl1pPr>
          </a:lstStyle>
          <a:p>
            <a:r>
              <a:rPr lang="en-US" dirty="0"/>
              <a:t>Click to add photo</a:t>
            </a:r>
          </a:p>
        </p:txBody>
      </p:sp>
      <p:sp>
        <p:nvSpPr>
          <p:cNvPr id="20" name="Text Placeholder 19">
            <a:extLst>
              <a:ext uri="{FF2B5EF4-FFF2-40B4-BE49-F238E27FC236}">
                <a16:creationId xmlns:a16="http://schemas.microsoft.com/office/drawing/2014/main" id="{91CBD7DD-A79E-0ACB-2D45-49E9E8C0956B}"/>
              </a:ext>
            </a:extLst>
          </p:cNvPr>
          <p:cNvSpPr>
            <a:spLocks noGrp="1"/>
          </p:cNvSpPr>
          <p:nvPr>
            <p:ph type="body" sz="quarter" idx="12" hasCustomPrompt="1"/>
          </p:nvPr>
        </p:nvSpPr>
        <p:spPr>
          <a:xfrm>
            <a:off x="549275" y="5344835"/>
            <a:ext cx="4267200" cy="184666"/>
          </a:xfrm>
          <a:prstGeom prst="rect">
            <a:avLst/>
          </a:prstGeom>
        </p:spPr>
        <p:txBody>
          <a:bodyPr lIns="0" tIns="0" rIns="0" bIns="0"/>
          <a:lstStyle>
            <a:lvl1pPr marL="0" indent="0">
              <a:lnSpc>
                <a:spcPct val="100000"/>
              </a:lnSpc>
              <a:buNone/>
              <a:defRPr sz="1200" b="1">
                <a:solidFill>
                  <a:srgbClr val="E4002B"/>
                </a:solidFill>
              </a:defRPr>
            </a:lvl1pPr>
          </a:lstStyle>
          <a:p>
            <a:pPr lvl="0"/>
            <a:r>
              <a:rPr lang="en-US" dirty="0"/>
              <a:t>CLICK TO EDIT MASTER TEXT</a:t>
            </a:r>
          </a:p>
        </p:txBody>
      </p:sp>
      <p:sp>
        <p:nvSpPr>
          <p:cNvPr id="21" name="Text Placeholder 19">
            <a:extLst>
              <a:ext uri="{FF2B5EF4-FFF2-40B4-BE49-F238E27FC236}">
                <a16:creationId xmlns:a16="http://schemas.microsoft.com/office/drawing/2014/main" id="{63085F3F-B6E0-1C01-1369-32AC131FD6CB}"/>
              </a:ext>
            </a:extLst>
          </p:cNvPr>
          <p:cNvSpPr>
            <a:spLocks noGrp="1"/>
          </p:cNvSpPr>
          <p:nvPr>
            <p:ph type="body" sz="quarter" idx="13" hasCustomPrompt="1"/>
          </p:nvPr>
        </p:nvSpPr>
        <p:spPr>
          <a:xfrm>
            <a:off x="549275" y="5608995"/>
            <a:ext cx="4267200" cy="184666"/>
          </a:xfrm>
          <a:prstGeom prst="rect">
            <a:avLst/>
          </a:prstGeom>
        </p:spPr>
        <p:txBody>
          <a:bodyPr lIns="0" tIns="0" rIns="0" bIns="0"/>
          <a:lstStyle>
            <a:lvl1pPr marL="0" indent="0">
              <a:lnSpc>
                <a:spcPct val="100000"/>
              </a:lnSpc>
              <a:buNone/>
              <a:defRPr sz="1200" b="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83116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No Photo">
    <p:bg>
      <p:bgPr>
        <a:gradFill>
          <a:gsLst>
            <a:gs pos="100000">
              <a:srgbClr val="4A1A20"/>
            </a:gs>
            <a:gs pos="0">
              <a:schemeClr val="tx1"/>
            </a:gs>
            <a:gs pos="50000">
              <a:srgbClr val="500000"/>
            </a:gs>
          </a:gsLst>
          <a:lin ang="810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165B6E-1EB3-2468-9395-37CF18AD6E13}"/>
              </a:ext>
            </a:extLst>
          </p:cNvPr>
          <p:cNvCxnSpPr>
            <a:cxnSpLocks noGrp="1" noRot="1" noMove="1" noResize="1" noEditPoints="1" noAdjustHandles="1" noChangeArrowheads="1" noChangeShapeType="1"/>
          </p:cNvCxnSpPr>
          <p:nvPr userDrawn="1"/>
        </p:nvCxnSpPr>
        <p:spPr>
          <a:xfrm>
            <a:off x="827532" y="2747487"/>
            <a:ext cx="726948" cy="0"/>
          </a:xfrm>
          <a:prstGeom prst="line">
            <a:avLst/>
          </a:prstGeom>
          <a:ln w="76200">
            <a:solidFill>
              <a:srgbClr val="FCE300"/>
            </a:solidFill>
          </a:ln>
        </p:spPr>
        <p:style>
          <a:lnRef idx="2">
            <a:schemeClr val="accent1"/>
          </a:lnRef>
          <a:fillRef idx="0">
            <a:schemeClr val="accent1"/>
          </a:fillRef>
          <a:effectRef idx="1">
            <a:schemeClr val="accent1"/>
          </a:effectRef>
          <a:fontRef idx="minor">
            <a:schemeClr val="tx1"/>
          </a:fontRef>
        </p:style>
      </p:cxnSp>
      <p:sp>
        <p:nvSpPr>
          <p:cNvPr id="10" name="Title 9">
            <a:extLst>
              <a:ext uri="{FF2B5EF4-FFF2-40B4-BE49-F238E27FC236}">
                <a16:creationId xmlns:a16="http://schemas.microsoft.com/office/drawing/2014/main" id="{D0D4F315-7E4D-DEF2-1BC5-45D92F4BC7C5}"/>
              </a:ext>
            </a:extLst>
          </p:cNvPr>
          <p:cNvSpPr>
            <a:spLocks noGrp="1"/>
          </p:cNvSpPr>
          <p:nvPr>
            <p:ph type="title"/>
          </p:nvPr>
        </p:nvSpPr>
        <p:spPr>
          <a:xfrm>
            <a:off x="827532" y="2992768"/>
            <a:ext cx="7154525" cy="1812912"/>
          </a:xfrm>
          <a:prstGeom prst="rect">
            <a:avLst/>
          </a:prstGeom>
        </p:spPr>
        <p:txBody>
          <a:bodyPr lIns="0" tIns="0" rIns="0" bIns="0"/>
          <a:lstStyle>
            <a:lvl1pPr>
              <a:lnSpc>
                <a:spcPct val="100000"/>
              </a:lnSpc>
              <a:defRPr sz="4700">
                <a:solidFill>
                  <a:schemeClr val="bg1"/>
                </a:solidFill>
              </a:defRPr>
            </a:lvl1pPr>
          </a:lstStyle>
          <a:p>
            <a:r>
              <a:rPr lang="en-US" dirty="0"/>
              <a:t>Click to edit Master title style</a:t>
            </a:r>
          </a:p>
        </p:txBody>
      </p:sp>
      <p:pic>
        <p:nvPicPr>
          <p:cNvPr id="13" name="Picture 12" descr="A black background with white text&#10;&#10;Description automatically generated">
            <a:extLst>
              <a:ext uri="{FF2B5EF4-FFF2-40B4-BE49-F238E27FC236}">
                <a16:creationId xmlns:a16="http://schemas.microsoft.com/office/drawing/2014/main" id="{2D3A8CA9-39D7-46C3-79EB-3843EDD3D57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085100" y="424141"/>
            <a:ext cx="2507916" cy="687528"/>
          </a:xfrm>
          <a:prstGeom prst="rect">
            <a:avLst/>
          </a:prstGeom>
        </p:spPr>
      </p:pic>
      <p:sp>
        <p:nvSpPr>
          <p:cNvPr id="16" name="Text Placeholder 19">
            <a:extLst>
              <a:ext uri="{FF2B5EF4-FFF2-40B4-BE49-F238E27FC236}">
                <a16:creationId xmlns:a16="http://schemas.microsoft.com/office/drawing/2014/main" id="{C6BA09BA-D7E6-30C7-40BB-E105213AAB14}"/>
              </a:ext>
            </a:extLst>
          </p:cNvPr>
          <p:cNvSpPr>
            <a:spLocks noGrp="1"/>
          </p:cNvSpPr>
          <p:nvPr>
            <p:ph type="body" sz="quarter" idx="12" hasCustomPrompt="1"/>
          </p:nvPr>
        </p:nvSpPr>
        <p:spPr>
          <a:xfrm>
            <a:off x="827532" y="4866294"/>
            <a:ext cx="4267200" cy="184666"/>
          </a:xfrm>
          <a:prstGeom prst="rect">
            <a:avLst/>
          </a:prstGeom>
        </p:spPr>
        <p:txBody>
          <a:bodyPr lIns="0" tIns="0" rIns="0" bIns="0"/>
          <a:lstStyle>
            <a:lvl1pPr marL="0" indent="0">
              <a:lnSpc>
                <a:spcPct val="100000"/>
              </a:lnSpc>
              <a:buNone/>
              <a:defRPr sz="1200" b="1">
                <a:solidFill>
                  <a:srgbClr val="E4002B"/>
                </a:solidFill>
              </a:defRPr>
            </a:lvl1pPr>
          </a:lstStyle>
          <a:p>
            <a:pPr lvl="0"/>
            <a:r>
              <a:rPr lang="en-US" dirty="0"/>
              <a:t>CLICK TO EDIT MASTER TEXT</a:t>
            </a:r>
          </a:p>
        </p:txBody>
      </p:sp>
    </p:spTree>
    <p:extLst>
      <p:ext uri="{BB962C8B-B14F-4D97-AF65-F5344CB8AC3E}">
        <p14:creationId xmlns:p14="http://schemas.microsoft.com/office/powerpoint/2010/main" val="4074628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with Full Photo">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CAE00F36-6A44-F50C-F7B5-EB5CADE965A2}"/>
              </a:ext>
            </a:extLst>
          </p:cNvPr>
          <p:cNvSpPr>
            <a:spLocks noGrp="1"/>
          </p:cNvSpPr>
          <p:nvPr>
            <p:ph type="pic" sz="quarter" idx="10"/>
          </p:nvPr>
        </p:nvSpPr>
        <p:spPr>
          <a:xfrm>
            <a:off x="0" y="0"/>
            <a:ext cx="9144000" cy="6311900"/>
          </a:xfrm>
          <a:prstGeom prst="rect">
            <a:avLst/>
          </a:prstGeom>
        </p:spPr>
        <p:txBody>
          <a:bodyPr/>
          <a:lstStyle>
            <a:lvl1pPr marL="0" indent="0">
              <a:buFontTx/>
              <a:buNone/>
              <a:defRPr/>
            </a:lvl1pPr>
          </a:lstStyle>
          <a:p>
            <a:endParaRPr lang="en-US" dirty="0"/>
          </a:p>
        </p:txBody>
      </p:sp>
      <p:cxnSp>
        <p:nvCxnSpPr>
          <p:cNvPr id="15" name="Straight Connector 14">
            <a:extLst>
              <a:ext uri="{FF2B5EF4-FFF2-40B4-BE49-F238E27FC236}">
                <a16:creationId xmlns:a16="http://schemas.microsoft.com/office/drawing/2014/main" id="{A3B92129-044F-6DE3-6F60-783E8512385A}"/>
              </a:ext>
            </a:extLst>
          </p:cNvPr>
          <p:cNvCxnSpPr>
            <a:cxnSpLocks noGrp="1" noRot="1" noMove="1" noResize="1" noEditPoints="1" noAdjustHandles="1" noChangeArrowheads="1" noChangeShapeType="1"/>
          </p:cNvCxnSpPr>
          <p:nvPr userDrawn="1"/>
        </p:nvCxnSpPr>
        <p:spPr>
          <a:xfrm>
            <a:off x="675132" y="2290287"/>
            <a:ext cx="726948" cy="0"/>
          </a:xfrm>
          <a:prstGeom prst="line">
            <a:avLst/>
          </a:prstGeom>
          <a:ln w="76200">
            <a:solidFill>
              <a:srgbClr val="FCE300"/>
            </a:solidFill>
          </a:ln>
        </p:spPr>
        <p:style>
          <a:lnRef idx="2">
            <a:schemeClr val="accent1"/>
          </a:lnRef>
          <a:fillRef idx="0">
            <a:schemeClr val="accent1"/>
          </a:fillRef>
          <a:effectRef idx="1">
            <a:schemeClr val="accent1"/>
          </a:effectRef>
          <a:fontRef idx="minor">
            <a:schemeClr val="tx1"/>
          </a:fontRef>
        </p:style>
      </p:cxnSp>
      <p:sp>
        <p:nvSpPr>
          <p:cNvPr id="20" name="Title 19">
            <a:extLst>
              <a:ext uri="{FF2B5EF4-FFF2-40B4-BE49-F238E27FC236}">
                <a16:creationId xmlns:a16="http://schemas.microsoft.com/office/drawing/2014/main" id="{37E08A9D-3494-C40B-869C-9E810A9057B8}"/>
              </a:ext>
            </a:extLst>
          </p:cNvPr>
          <p:cNvSpPr>
            <a:spLocks noGrp="1"/>
          </p:cNvSpPr>
          <p:nvPr>
            <p:ph type="title"/>
          </p:nvPr>
        </p:nvSpPr>
        <p:spPr>
          <a:xfrm>
            <a:off x="261141" y="2086707"/>
            <a:ext cx="3585646" cy="2684585"/>
          </a:xfrm>
          <a:prstGeom prst="rect">
            <a:avLst/>
          </a:prstGeom>
          <a:gradFill>
            <a:gsLst>
              <a:gs pos="100000">
                <a:srgbClr val="4A1A20"/>
              </a:gs>
              <a:gs pos="0">
                <a:schemeClr val="tx1"/>
              </a:gs>
              <a:gs pos="50000">
                <a:srgbClr val="500000"/>
              </a:gs>
            </a:gsLst>
            <a:lin ang="8100000" scaled="1"/>
          </a:gradFill>
        </p:spPr>
        <p:txBody>
          <a:bodyPr lIns="365760" tIns="0" rIns="365760" bIns="0" anchor="ctr" anchorCtr="0"/>
          <a:lstStyle>
            <a:lvl1pPr>
              <a:lnSpc>
                <a:spcPct val="100000"/>
              </a:lnSpc>
              <a:defRPr sz="2800">
                <a:solidFill>
                  <a:schemeClr val="bg1"/>
                </a:solidFill>
              </a:defRPr>
            </a:lvl1pPr>
          </a:lstStyle>
          <a:p>
            <a:r>
              <a:rPr lang="en-US" dirty="0"/>
              <a:t>Click to edit Master title style</a:t>
            </a:r>
          </a:p>
        </p:txBody>
      </p:sp>
      <p:sp>
        <p:nvSpPr>
          <p:cNvPr id="21" name="Rectangle 20">
            <a:extLst>
              <a:ext uri="{FF2B5EF4-FFF2-40B4-BE49-F238E27FC236}">
                <a16:creationId xmlns:a16="http://schemas.microsoft.com/office/drawing/2014/main" id="{3AD34D4F-064C-012E-12E9-95616BAE374C}"/>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black background with white text&#10;&#10;Description automatically generated">
            <a:extLst>
              <a:ext uri="{FF2B5EF4-FFF2-40B4-BE49-F238E27FC236}">
                <a16:creationId xmlns:a16="http://schemas.microsoft.com/office/drawing/2014/main" id="{5D650586-5F93-3E91-E9B7-6987D38C9334}"/>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23" name="Straight Connector 22">
            <a:extLst>
              <a:ext uri="{FF2B5EF4-FFF2-40B4-BE49-F238E27FC236}">
                <a16:creationId xmlns:a16="http://schemas.microsoft.com/office/drawing/2014/main" id="{8405FE5A-F74D-21E9-CB01-50E31682AC11}"/>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9270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Bulle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628650" y="1469266"/>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background with white text&#10;&#10;Description automatically generated">
            <a:extLst>
              <a:ext uri="{FF2B5EF4-FFF2-40B4-BE49-F238E27FC236}">
                <a16:creationId xmlns:a16="http://schemas.microsoft.com/office/drawing/2014/main" id="{88F5B6E9-8009-57AA-D200-5CA2F514EADF}"/>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628650" y="641023"/>
            <a:ext cx="7886700" cy="722689"/>
          </a:xfrm>
          <a:prstGeom prst="rect">
            <a:avLst/>
          </a:prstGeom>
        </p:spPr>
        <p:txBody>
          <a:bodyPr lIns="0" rIns="0"/>
          <a:lstStyle>
            <a:lvl1pPr>
              <a:lnSpc>
                <a:spcPct val="100000"/>
              </a:lnSpc>
              <a:defRPr/>
            </a:lvl1pPr>
          </a:lstStyle>
          <a:p>
            <a:r>
              <a:rPr lang="en-US" dirty="0"/>
              <a:t>Click to edit Master title style</a:t>
            </a:r>
          </a:p>
        </p:txBody>
      </p:sp>
      <p:sp>
        <p:nvSpPr>
          <p:cNvPr id="21" name="Text Placeholder 20">
            <a:extLst>
              <a:ext uri="{FF2B5EF4-FFF2-40B4-BE49-F238E27FC236}">
                <a16:creationId xmlns:a16="http://schemas.microsoft.com/office/drawing/2014/main" id="{42707BC3-F660-D4B8-FC99-72A1E09067B7}"/>
              </a:ext>
            </a:extLst>
          </p:cNvPr>
          <p:cNvSpPr>
            <a:spLocks noGrp="1"/>
          </p:cNvSpPr>
          <p:nvPr>
            <p:ph type="body" sz="quarter" idx="10"/>
          </p:nvPr>
        </p:nvSpPr>
        <p:spPr>
          <a:xfrm>
            <a:off x="628650" y="1784346"/>
            <a:ext cx="7886700" cy="3981450"/>
          </a:xfrm>
          <a:prstGeom prst="rect">
            <a:avLst/>
          </a:prstGeom>
        </p:spPr>
        <p:txBody>
          <a:bodyPr lIns="0" tIns="0" rIns="0" bIns="0"/>
          <a:lstStyle>
            <a:lvl1pPr>
              <a:lnSpc>
                <a:spcPct val="100000"/>
              </a:lnSpc>
              <a:buClr>
                <a:srgbClr val="500000"/>
              </a:buClr>
              <a:defRPr/>
            </a:lvl1pPr>
            <a:lvl2pPr>
              <a:lnSpc>
                <a:spcPct val="100000"/>
              </a:lnSpc>
              <a:buClr>
                <a:schemeClr val="bg2">
                  <a:lumMod val="50000"/>
                </a:schemeClr>
              </a:buClr>
              <a:defRPr/>
            </a:lvl2pPr>
            <a:lvl3pPr>
              <a:lnSpc>
                <a:spcPct val="100000"/>
              </a:lnSpc>
              <a:buClr>
                <a:schemeClr val="bg2">
                  <a:lumMod val="50000"/>
                </a:schemeClr>
              </a:buClr>
              <a:defRPr/>
            </a:lvl3pPr>
            <a:lvl4pPr marL="1200150" indent="-171450">
              <a:lnSpc>
                <a:spcPct val="100000"/>
              </a:lnSpc>
              <a:buClr>
                <a:schemeClr val="bg2">
                  <a:lumMod val="75000"/>
                </a:schemeClr>
              </a:buClr>
              <a:buFont typeface="Courier New" panose="02070309020205020404" pitchFamily="49" charset="0"/>
              <a:buChar char="o"/>
              <a:defRPr/>
            </a:lvl4pPr>
            <a:lvl5pPr marL="1543050" indent="-171450">
              <a:lnSpc>
                <a:spcPct val="100000"/>
              </a:lnSpc>
              <a:buClr>
                <a:schemeClr val="bg2">
                  <a:lumMod val="75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95123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Title with Bulle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628650" y="1831951"/>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background with white text&#10;&#10;Description automatically generated">
            <a:extLst>
              <a:ext uri="{FF2B5EF4-FFF2-40B4-BE49-F238E27FC236}">
                <a16:creationId xmlns:a16="http://schemas.microsoft.com/office/drawing/2014/main" id="{88F5B6E9-8009-57AA-D200-5CA2F514EADF}"/>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628650" y="641024"/>
            <a:ext cx="7886700" cy="1077352"/>
          </a:xfrm>
          <a:prstGeom prst="rect">
            <a:avLst/>
          </a:prstGeom>
        </p:spPr>
        <p:txBody>
          <a:bodyPr lIns="0" rIns="0"/>
          <a:lstStyle>
            <a:lvl1pPr>
              <a:lnSpc>
                <a:spcPct val="100000"/>
              </a:lnSpc>
              <a:defRPr sz="2800"/>
            </a:lvl1pPr>
          </a:lstStyle>
          <a:p>
            <a:r>
              <a:rPr lang="en-US" dirty="0"/>
              <a:t>Click to edit Master title style</a:t>
            </a:r>
          </a:p>
        </p:txBody>
      </p:sp>
      <p:sp>
        <p:nvSpPr>
          <p:cNvPr id="7" name="Text Placeholder 20">
            <a:extLst>
              <a:ext uri="{FF2B5EF4-FFF2-40B4-BE49-F238E27FC236}">
                <a16:creationId xmlns:a16="http://schemas.microsoft.com/office/drawing/2014/main" id="{84EC9DCB-A303-4FF4-B266-CDD5B9123940}"/>
              </a:ext>
            </a:extLst>
          </p:cNvPr>
          <p:cNvSpPr>
            <a:spLocks noGrp="1"/>
          </p:cNvSpPr>
          <p:nvPr>
            <p:ph type="body" sz="quarter" idx="10"/>
          </p:nvPr>
        </p:nvSpPr>
        <p:spPr>
          <a:xfrm>
            <a:off x="628650" y="2203445"/>
            <a:ext cx="7886700" cy="3981450"/>
          </a:xfrm>
          <a:prstGeom prst="rect">
            <a:avLst/>
          </a:prstGeom>
        </p:spPr>
        <p:txBody>
          <a:bodyPr lIns="0" tIns="0" rIns="0" bIns="0"/>
          <a:lstStyle>
            <a:lvl1pPr>
              <a:lnSpc>
                <a:spcPct val="100000"/>
              </a:lnSpc>
              <a:buClr>
                <a:srgbClr val="500000"/>
              </a:buClr>
              <a:defRPr/>
            </a:lvl1pPr>
            <a:lvl2pPr>
              <a:lnSpc>
                <a:spcPct val="100000"/>
              </a:lnSpc>
              <a:buClr>
                <a:schemeClr val="bg2">
                  <a:lumMod val="50000"/>
                </a:schemeClr>
              </a:buClr>
              <a:defRPr/>
            </a:lvl2pPr>
            <a:lvl3pPr>
              <a:lnSpc>
                <a:spcPct val="100000"/>
              </a:lnSpc>
              <a:buClr>
                <a:schemeClr val="bg2">
                  <a:lumMod val="50000"/>
                </a:schemeClr>
              </a:buClr>
              <a:defRPr/>
            </a:lvl3pPr>
            <a:lvl4pPr marL="1200150" indent="-171450">
              <a:lnSpc>
                <a:spcPct val="100000"/>
              </a:lnSpc>
              <a:buClr>
                <a:schemeClr val="bg2">
                  <a:lumMod val="75000"/>
                </a:schemeClr>
              </a:buClr>
              <a:buFont typeface="Courier New" panose="02070309020205020404" pitchFamily="49" charset="0"/>
              <a:buChar char="o"/>
              <a:defRPr/>
            </a:lvl4pPr>
            <a:lvl5pPr marL="1543050" indent="-171450">
              <a:lnSpc>
                <a:spcPct val="100000"/>
              </a:lnSpc>
              <a:buClr>
                <a:schemeClr val="bg2">
                  <a:lumMod val="75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8024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Bullets with Photo">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628650" y="1774439"/>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background with white text&#10;&#10;Description automatically generated">
            <a:extLst>
              <a:ext uri="{FF2B5EF4-FFF2-40B4-BE49-F238E27FC236}">
                <a16:creationId xmlns:a16="http://schemas.microsoft.com/office/drawing/2014/main" id="{88F5B6E9-8009-57AA-D200-5CA2F514EADF}"/>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628650" y="641023"/>
            <a:ext cx="3943350" cy="722689"/>
          </a:xfrm>
          <a:prstGeom prst="rect">
            <a:avLst/>
          </a:prstGeom>
        </p:spPr>
        <p:txBody>
          <a:bodyPr lIns="0" rIns="0"/>
          <a:lstStyle>
            <a:lvl1pPr>
              <a:lnSpc>
                <a:spcPct val="100000"/>
              </a:lnSpc>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66F5CFB9-A513-0A1D-54F9-2A2879A5AF85}"/>
              </a:ext>
            </a:extLst>
          </p:cNvPr>
          <p:cNvSpPr>
            <a:spLocks noGrp="1"/>
          </p:cNvSpPr>
          <p:nvPr>
            <p:ph type="pic" sz="quarter" idx="11"/>
          </p:nvPr>
        </p:nvSpPr>
        <p:spPr>
          <a:xfrm>
            <a:off x="4848225" y="0"/>
            <a:ext cx="4295775" cy="6311900"/>
          </a:xfrm>
          <a:prstGeom prst="rect">
            <a:avLst/>
          </a:prstGeom>
        </p:spPr>
        <p:txBody>
          <a:bodyPr/>
          <a:lstStyle/>
          <a:p>
            <a:endParaRPr lang="en-US"/>
          </a:p>
        </p:txBody>
      </p:sp>
      <p:sp>
        <p:nvSpPr>
          <p:cNvPr id="4" name="Text Placeholder 20">
            <a:extLst>
              <a:ext uri="{FF2B5EF4-FFF2-40B4-BE49-F238E27FC236}">
                <a16:creationId xmlns:a16="http://schemas.microsoft.com/office/drawing/2014/main" id="{BDEC0570-43A4-083A-4DA9-B942F9A47B94}"/>
              </a:ext>
            </a:extLst>
          </p:cNvPr>
          <p:cNvSpPr>
            <a:spLocks noGrp="1"/>
          </p:cNvSpPr>
          <p:nvPr>
            <p:ph type="body" sz="quarter" idx="10"/>
          </p:nvPr>
        </p:nvSpPr>
        <p:spPr>
          <a:xfrm>
            <a:off x="628650" y="2037203"/>
            <a:ext cx="3851910" cy="3981450"/>
          </a:xfrm>
          <a:prstGeom prst="rect">
            <a:avLst/>
          </a:prstGeom>
        </p:spPr>
        <p:txBody>
          <a:bodyPr lIns="0" tIns="0" rIns="0" bIns="0"/>
          <a:lstStyle>
            <a:lvl1pPr>
              <a:lnSpc>
                <a:spcPct val="100000"/>
              </a:lnSpc>
              <a:buClr>
                <a:srgbClr val="500000"/>
              </a:buClr>
              <a:defRPr/>
            </a:lvl1pPr>
            <a:lvl2pPr>
              <a:lnSpc>
                <a:spcPct val="100000"/>
              </a:lnSpc>
              <a:buClr>
                <a:schemeClr val="bg2">
                  <a:lumMod val="50000"/>
                </a:schemeClr>
              </a:buClr>
              <a:defRPr/>
            </a:lvl2pPr>
            <a:lvl3pPr>
              <a:lnSpc>
                <a:spcPct val="100000"/>
              </a:lnSpc>
              <a:buClr>
                <a:schemeClr val="bg2">
                  <a:lumMod val="50000"/>
                </a:schemeClr>
              </a:buClr>
              <a:defRPr/>
            </a:lvl3pPr>
            <a:lvl4pPr marL="1200150" indent="-171450">
              <a:lnSpc>
                <a:spcPct val="100000"/>
              </a:lnSpc>
              <a:buClr>
                <a:schemeClr val="bg2">
                  <a:lumMod val="75000"/>
                </a:schemeClr>
              </a:buClr>
              <a:buFont typeface="Courier New" panose="02070309020205020404" pitchFamily="49" charset="0"/>
              <a:buChar char="o"/>
              <a:defRPr/>
            </a:lvl4pPr>
            <a:lvl5pPr marL="1543050" indent="-171450">
              <a:lnSpc>
                <a:spcPct val="100000"/>
              </a:lnSpc>
              <a:buClr>
                <a:schemeClr val="bg2">
                  <a:lumMod val="75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691943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Bullets Multi Photo">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628650" y="1764279"/>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background with white text&#10;&#10;Description automatically generated">
            <a:extLst>
              <a:ext uri="{FF2B5EF4-FFF2-40B4-BE49-F238E27FC236}">
                <a16:creationId xmlns:a16="http://schemas.microsoft.com/office/drawing/2014/main" id="{88F5B6E9-8009-57AA-D200-5CA2F514EADF}"/>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628650" y="641023"/>
            <a:ext cx="3943350" cy="722689"/>
          </a:xfrm>
          <a:prstGeom prst="rect">
            <a:avLst/>
          </a:prstGeom>
        </p:spPr>
        <p:txBody>
          <a:bodyPr lIns="0" rIns="0"/>
          <a:lstStyle>
            <a:lvl1pPr>
              <a:lnSpc>
                <a:spcPct val="100000"/>
              </a:lnSpc>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66F5CFB9-A513-0A1D-54F9-2A2879A5AF85}"/>
              </a:ext>
            </a:extLst>
          </p:cNvPr>
          <p:cNvSpPr>
            <a:spLocks noGrp="1"/>
          </p:cNvSpPr>
          <p:nvPr>
            <p:ph type="pic" sz="quarter" idx="11"/>
          </p:nvPr>
        </p:nvSpPr>
        <p:spPr>
          <a:xfrm>
            <a:off x="4848225" y="0"/>
            <a:ext cx="2080895" cy="3429000"/>
          </a:xfrm>
          <a:prstGeom prst="rect">
            <a:avLst/>
          </a:prstGeom>
        </p:spPr>
        <p:txBody>
          <a:bodyPr/>
          <a:lstStyle>
            <a:lvl1pPr marL="0" indent="0">
              <a:buNone/>
              <a:defRPr/>
            </a:lvl1pPr>
          </a:lstStyle>
          <a:p>
            <a:endParaRPr lang="en-US"/>
          </a:p>
        </p:txBody>
      </p:sp>
      <p:sp>
        <p:nvSpPr>
          <p:cNvPr id="2" name="Picture Placeholder 2">
            <a:extLst>
              <a:ext uri="{FF2B5EF4-FFF2-40B4-BE49-F238E27FC236}">
                <a16:creationId xmlns:a16="http://schemas.microsoft.com/office/drawing/2014/main" id="{BF88B19C-0B2A-84A4-00BA-8C3670C81AAC}"/>
              </a:ext>
            </a:extLst>
          </p:cNvPr>
          <p:cNvSpPr>
            <a:spLocks noGrp="1"/>
          </p:cNvSpPr>
          <p:nvPr>
            <p:ph type="pic" sz="quarter" idx="12"/>
          </p:nvPr>
        </p:nvSpPr>
        <p:spPr>
          <a:xfrm>
            <a:off x="7063105" y="0"/>
            <a:ext cx="2080895" cy="3429000"/>
          </a:xfrm>
          <a:prstGeom prst="rect">
            <a:avLst/>
          </a:prstGeom>
        </p:spPr>
        <p:txBody>
          <a:bodyPr/>
          <a:lstStyle>
            <a:lvl1pPr marL="0" indent="0">
              <a:buNone/>
              <a:defRPr/>
            </a:lvl1pPr>
          </a:lstStyle>
          <a:p>
            <a:endParaRPr lang="en-US"/>
          </a:p>
        </p:txBody>
      </p:sp>
      <p:sp>
        <p:nvSpPr>
          <p:cNvPr id="5" name="Picture Placeholder 4">
            <a:extLst>
              <a:ext uri="{FF2B5EF4-FFF2-40B4-BE49-F238E27FC236}">
                <a16:creationId xmlns:a16="http://schemas.microsoft.com/office/drawing/2014/main" id="{30BBD00F-3B6D-E4D0-E09E-6466E4AA1D0E}"/>
              </a:ext>
            </a:extLst>
          </p:cNvPr>
          <p:cNvSpPr>
            <a:spLocks noGrp="1"/>
          </p:cNvSpPr>
          <p:nvPr>
            <p:ph type="pic" sz="quarter" idx="13"/>
          </p:nvPr>
        </p:nvSpPr>
        <p:spPr>
          <a:xfrm>
            <a:off x="4848225" y="3556000"/>
            <a:ext cx="4295775" cy="2755900"/>
          </a:xfrm>
          <a:prstGeom prst="rect">
            <a:avLst/>
          </a:prstGeom>
        </p:spPr>
        <p:txBody>
          <a:bodyPr/>
          <a:lstStyle>
            <a:lvl1pPr marL="0" indent="0">
              <a:buNone/>
              <a:defRPr/>
            </a:lvl1pPr>
          </a:lstStyle>
          <a:p>
            <a:endParaRPr lang="en-US"/>
          </a:p>
        </p:txBody>
      </p:sp>
      <p:sp>
        <p:nvSpPr>
          <p:cNvPr id="6" name="Text Placeholder 20">
            <a:extLst>
              <a:ext uri="{FF2B5EF4-FFF2-40B4-BE49-F238E27FC236}">
                <a16:creationId xmlns:a16="http://schemas.microsoft.com/office/drawing/2014/main" id="{09F8D51B-958C-4D12-9BA1-E63000A83FEE}"/>
              </a:ext>
            </a:extLst>
          </p:cNvPr>
          <p:cNvSpPr>
            <a:spLocks noGrp="1"/>
          </p:cNvSpPr>
          <p:nvPr>
            <p:ph type="body" sz="quarter" idx="10"/>
          </p:nvPr>
        </p:nvSpPr>
        <p:spPr>
          <a:xfrm>
            <a:off x="628650" y="2037203"/>
            <a:ext cx="3943350" cy="3981450"/>
          </a:xfrm>
          <a:prstGeom prst="rect">
            <a:avLst/>
          </a:prstGeom>
        </p:spPr>
        <p:txBody>
          <a:bodyPr lIns="0" tIns="0" rIns="0" bIns="0"/>
          <a:lstStyle>
            <a:lvl1pPr>
              <a:lnSpc>
                <a:spcPct val="100000"/>
              </a:lnSpc>
              <a:buClr>
                <a:srgbClr val="500000"/>
              </a:buClr>
              <a:defRPr/>
            </a:lvl1pPr>
            <a:lvl2pPr>
              <a:lnSpc>
                <a:spcPct val="100000"/>
              </a:lnSpc>
              <a:buClr>
                <a:schemeClr val="bg2">
                  <a:lumMod val="50000"/>
                </a:schemeClr>
              </a:buClr>
              <a:defRPr/>
            </a:lvl2pPr>
            <a:lvl3pPr>
              <a:lnSpc>
                <a:spcPct val="100000"/>
              </a:lnSpc>
              <a:buClr>
                <a:schemeClr val="bg2">
                  <a:lumMod val="50000"/>
                </a:schemeClr>
              </a:buClr>
              <a:defRPr/>
            </a:lvl3pPr>
            <a:lvl4pPr marL="1200150" indent="-171450">
              <a:lnSpc>
                <a:spcPct val="100000"/>
              </a:lnSpc>
              <a:buClr>
                <a:schemeClr val="bg2">
                  <a:lumMod val="75000"/>
                </a:schemeClr>
              </a:buClr>
              <a:buFont typeface="Courier New" panose="02070309020205020404" pitchFamily="49" charset="0"/>
              <a:buChar char="o"/>
              <a:defRPr/>
            </a:lvl4pPr>
            <a:lvl5pPr marL="1543050" indent="-171450">
              <a:lnSpc>
                <a:spcPct val="100000"/>
              </a:lnSpc>
              <a:buClr>
                <a:schemeClr val="bg2">
                  <a:lumMod val="75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3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9729179-E913-6B59-8CDB-56759F7848CE}"/>
              </a:ext>
            </a:extLst>
          </p:cNvPr>
          <p:cNvCxnSpPr>
            <a:cxnSpLocks/>
          </p:cNvCxnSpPr>
          <p:nvPr userDrawn="1"/>
        </p:nvCxnSpPr>
        <p:spPr>
          <a:xfrm>
            <a:off x="628650" y="1481394"/>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C01A38A-C00C-EBA9-B046-93EA81AC529C}"/>
              </a:ext>
            </a:extLst>
          </p:cNvPr>
          <p:cNvSpPr/>
          <p:nvPr userDrawn="1"/>
        </p:nvSpPr>
        <p:spPr>
          <a:xfrm>
            <a:off x="0" y="6311899"/>
            <a:ext cx="9144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ack background with white text&#10;&#10;Description automatically generated">
            <a:extLst>
              <a:ext uri="{FF2B5EF4-FFF2-40B4-BE49-F238E27FC236}">
                <a16:creationId xmlns:a16="http://schemas.microsoft.com/office/drawing/2014/main" id="{88A97693-3F5D-4392-D5BB-34028FB754CF}"/>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652203" y="6329564"/>
            <a:ext cx="1863147" cy="510769"/>
          </a:xfrm>
          <a:prstGeom prst="rect">
            <a:avLst/>
          </a:prstGeom>
        </p:spPr>
      </p:pic>
      <p:cxnSp>
        <p:nvCxnSpPr>
          <p:cNvPr id="17" name="Straight Connector 16">
            <a:extLst>
              <a:ext uri="{FF2B5EF4-FFF2-40B4-BE49-F238E27FC236}">
                <a16:creationId xmlns:a16="http://schemas.microsoft.com/office/drawing/2014/main" id="{1C4FD28E-31D7-ABE6-039D-C7048A4CE0A7}"/>
              </a:ext>
            </a:extLst>
          </p:cNvPr>
          <p:cNvCxnSpPr/>
          <p:nvPr userDrawn="1"/>
        </p:nvCxnSpPr>
        <p:spPr>
          <a:xfrm flipV="1">
            <a:off x="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8" name="Title 17">
            <a:extLst>
              <a:ext uri="{FF2B5EF4-FFF2-40B4-BE49-F238E27FC236}">
                <a16:creationId xmlns:a16="http://schemas.microsoft.com/office/drawing/2014/main" id="{2EB35FEC-7A7F-23B4-FC91-32DE69C02C8B}"/>
              </a:ext>
            </a:extLst>
          </p:cNvPr>
          <p:cNvSpPr>
            <a:spLocks noGrp="1"/>
          </p:cNvSpPr>
          <p:nvPr>
            <p:ph type="title" hasCustomPrompt="1"/>
          </p:nvPr>
        </p:nvSpPr>
        <p:spPr>
          <a:xfrm>
            <a:off x="628650" y="704948"/>
            <a:ext cx="7886646" cy="690095"/>
          </a:xfrm>
          <a:prstGeom prst="rect">
            <a:avLst/>
          </a:prstGeom>
        </p:spPr>
        <p:txBody>
          <a:bodyPr lIns="0" rIns="0"/>
          <a:lstStyle>
            <a:lvl1pPr>
              <a:lnSpc>
                <a:spcPct val="100000"/>
              </a:lnSpc>
              <a:defRPr/>
            </a:lvl1pPr>
          </a:lstStyle>
          <a:p>
            <a:r>
              <a:rPr lang="en-US" dirty="0"/>
              <a:t>Two Columns Layout</a:t>
            </a:r>
          </a:p>
        </p:txBody>
      </p:sp>
      <p:sp>
        <p:nvSpPr>
          <p:cNvPr id="20" name="Text Placeholder 19">
            <a:extLst>
              <a:ext uri="{FF2B5EF4-FFF2-40B4-BE49-F238E27FC236}">
                <a16:creationId xmlns:a16="http://schemas.microsoft.com/office/drawing/2014/main" id="{0E3C3279-C7DB-A1D8-E9F1-6770F3D3E4A9}"/>
              </a:ext>
            </a:extLst>
          </p:cNvPr>
          <p:cNvSpPr>
            <a:spLocks noGrp="1"/>
          </p:cNvSpPr>
          <p:nvPr>
            <p:ph type="body" sz="quarter" idx="10"/>
          </p:nvPr>
        </p:nvSpPr>
        <p:spPr>
          <a:xfrm>
            <a:off x="628650" y="2330338"/>
            <a:ext cx="3686175" cy="3554413"/>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
        <p:nvSpPr>
          <p:cNvPr id="22" name="Text Placeholder 21">
            <a:extLst>
              <a:ext uri="{FF2B5EF4-FFF2-40B4-BE49-F238E27FC236}">
                <a16:creationId xmlns:a16="http://schemas.microsoft.com/office/drawing/2014/main" id="{80CF198B-D22F-3D4F-C658-FECF6E5BA2C7}"/>
              </a:ext>
            </a:extLst>
          </p:cNvPr>
          <p:cNvSpPr>
            <a:spLocks noGrp="1"/>
          </p:cNvSpPr>
          <p:nvPr>
            <p:ph type="body" sz="quarter" idx="11"/>
          </p:nvPr>
        </p:nvSpPr>
        <p:spPr>
          <a:xfrm>
            <a:off x="628650" y="1768475"/>
            <a:ext cx="3686175" cy="355600"/>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sp>
        <p:nvSpPr>
          <p:cNvPr id="23" name="Text Placeholder 19">
            <a:extLst>
              <a:ext uri="{FF2B5EF4-FFF2-40B4-BE49-F238E27FC236}">
                <a16:creationId xmlns:a16="http://schemas.microsoft.com/office/drawing/2014/main" id="{4B0245A3-BA55-7764-A0B8-F99D830D598F}"/>
              </a:ext>
            </a:extLst>
          </p:cNvPr>
          <p:cNvSpPr>
            <a:spLocks noGrp="1"/>
          </p:cNvSpPr>
          <p:nvPr>
            <p:ph type="body" sz="quarter" idx="12"/>
          </p:nvPr>
        </p:nvSpPr>
        <p:spPr>
          <a:xfrm>
            <a:off x="4916170" y="2330338"/>
            <a:ext cx="3686175" cy="3554413"/>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
        <p:nvSpPr>
          <p:cNvPr id="24" name="Text Placeholder 21">
            <a:extLst>
              <a:ext uri="{FF2B5EF4-FFF2-40B4-BE49-F238E27FC236}">
                <a16:creationId xmlns:a16="http://schemas.microsoft.com/office/drawing/2014/main" id="{E16EC48D-5237-C131-F7E5-0B8358E4CA20}"/>
              </a:ext>
            </a:extLst>
          </p:cNvPr>
          <p:cNvSpPr>
            <a:spLocks noGrp="1"/>
          </p:cNvSpPr>
          <p:nvPr>
            <p:ph type="body" sz="quarter" idx="13"/>
          </p:nvPr>
        </p:nvSpPr>
        <p:spPr>
          <a:xfrm>
            <a:off x="4916170" y="1768475"/>
            <a:ext cx="3686175" cy="355600"/>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spTree>
    <p:extLst>
      <p:ext uri="{BB962C8B-B14F-4D97-AF65-F5344CB8AC3E}">
        <p14:creationId xmlns:p14="http://schemas.microsoft.com/office/powerpoint/2010/main" val="3437179763"/>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87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72" r:id="rId6"/>
    <p:sldLayoutId id="2147483673" r:id="rId7"/>
    <p:sldLayoutId id="2147483674" r:id="rId8"/>
    <p:sldLayoutId id="2147483667" r:id="rId9"/>
    <p:sldLayoutId id="2147483668" r:id="rId10"/>
    <p:sldLayoutId id="2147483669" r:id="rId11"/>
    <p:sldLayoutId id="2147483670" r:id="rId12"/>
    <p:sldLayoutId id="2147483675" r:id="rId13"/>
    <p:sldLayoutId id="2147483671" r:id="rId14"/>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pxfuel.com/en/search?q=graphene" TargetMode="Externa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A1A20"/>
            </a:gs>
            <a:gs pos="0">
              <a:schemeClr val="tx1"/>
            </a:gs>
            <a:gs pos="50000">
              <a:srgbClr val="500000"/>
            </a:gs>
          </a:gsLst>
          <a:lin ang="8100000" scaled="1"/>
          <a:tileRect/>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9ACB5CE-A372-CF1C-E6A1-E7A4E59A896C}"/>
              </a:ext>
            </a:extLst>
          </p:cNvPr>
          <p:cNvSpPr>
            <a:spLocks noGrp="1"/>
          </p:cNvSpPr>
          <p:nvPr>
            <p:ph type="title"/>
          </p:nvPr>
        </p:nvSpPr>
        <p:spPr>
          <a:xfrm>
            <a:off x="827531" y="2694620"/>
            <a:ext cx="7765485" cy="2293933"/>
          </a:xfrm>
        </p:spPr>
        <p:txBody>
          <a:bodyPr/>
          <a:lstStyle/>
          <a:p>
            <a:r>
              <a:rPr lang="en-US" dirty="0"/>
              <a:t>Title of Presentation </a:t>
            </a:r>
            <a:br>
              <a:rPr lang="en-US" dirty="0"/>
            </a:br>
            <a:r>
              <a:rPr lang="en-US" dirty="0"/>
              <a:t>No Photo</a:t>
            </a:r>
          </a:p>
        </p:txBody>
      </p:sp>
      <p:sp>
        <p:nvSpPr>
          <p:cNvPr id="28" name="Text Placeholder 27">
            <a:extLst>
              <a:ext uri="{FF2B5EF4-FFF2-40B4-BE49-F238E27FC236}">
                <a16:creationId xmlns:a16="http://schemas.microsoft.com/office/drawing/2014/main" id="{1E1520D0-F3B9-A916-C2D6-FDE76267CED1}"/>
              </a:ext>
            </a:extLst>
          </p:cNvPr>
          <p:cNvSpPr>
            <a:spLocks noGrp="1"/>
          </p:cNvSpPr>
          <p:nvPr>
            <p:ph type="body" sz="quarter" idx="12"/>
          </p:nvPr>
        </p:nvSpPr>
        <p:spPr/>
        <p:txBody>
          <a:bodyPr/>
          <a:lstStyle/>
          <a:p>
            <a:r>
              <a:rPr lang="en-US" dirty="0"/>
              <a:t>SUBTITLE IF NEEDED - IN ALL CAPS</a:t>
            </a:r>
          </a:p>
        </p:txBody>
      </p:sp>
      <p:sp>
        <p:nvSpPr>
          <p:cNvPr id="29" name="Text Placeholder 28">
            <a:extLst>
              <a:ext uri="{FF2B5EF4-FFF2-40B4-BE49-F238E27FC236}">
                <a16:creationId xmlns:a16="http://schemas.microsoft.com/office/drawing/2014/main" id="{B9C131F2-7F25-AF13-3EB9-6B9EC3E884B2}"/>
              </a:ext>
            </a:extLst>
          </p:cNvPr>
          <p:cNvSpPr>
            <a:spLocks noGrp="1"/>
          </p:cNvSpPr>
          <p:nvPr>
            <p:ph type="body" sz="quarter" idx="13"/>
          </p:nvPr>
        </p:nvSpPr>
        <p:spPr/>
        <p:txBody>
          <a:bodyPr/>
          <a:lstStyle/>
          <a:p>
            <a:r>
              <a:rPr lang="en-US" sz="1200" dirty="0">
                <a:solidFill>
                  <a:schemeClr val="bg1"/>
                </a:solidFill>
                <a:latin typeface="Arial" panose="020B0604020202020204" pitchFamily="34" charset="0"/>
                <a:cs typeface="Arial" panose="020B0604020202020204" pitchFamily="34" charset="0"/>
              </a:rPr>
              <a:t>Month XX, Year</a:t>
            </a:r>
          </a:p>
          <a:p>
            <a:endParaRPr lang="en-US" dirty="0"/>
          </a:p>
          <a:p>
            <a:endParaRPr lang="en-US" dirty="0"/>
          </a:p>
        </p:txBody>
      </p:sp>
    </p:spTree>
    <p:extLst>
      <p:ext uri="{BB962C8B-B14F-4D97-AF65-F5344CB8AC3E}">
        <p14:creationId xmlns:p14="http://schemas.microsoft.com/office/powerpoint/2010/main" val="3143597355"/>
      </p:ext>
    </p:extLst>
  </p:cSld>
  <p:clrMapOvr>
    <a:masterClrMapping/>
  </p:clrMapOvr>
  <mc:AlternateContent xmlns:mc="http://schemas.openxmlformats.org/markup-compatibility/2006" xmlns:p14="http://schemas.microsoft.com/office/powerpoint/2010/main">
    <mc:Choice Requires="p14">
      <p:transition spd="slow" p14:dur="2000" advTm="8686"/>
    </mc:Choice>
    <mc:Fallback xmlns="">
      <p:transition spd="slow" advTm="86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78">
            <a:extLst>
              <a:ext uri="{FF2B5EF4-FFF2-40B4-BE49-F238E27FC236}">
                <a16:creationId xmlns:a16="http://schemas.microsoft.com/office/drawing/2014/main" id="{E2CB5170-3399-07CE-6182-4A1A6548FF7F}"/>
              </a:ext>
            </a:extLst>
          </p:cNvPr>
          <p:cNvSpPr>
            <a:spLocks noGrp="1"/>
          </p:cNvSpPr>
          <p:nvPr>
            <p:ph type="body" sz="quarter" idx="10"/>
          </p:nvPr>
        </p:nvSpPr>
        <p:spPr>
          <a:xfrm>
            <a:off x="628650" y="2141537"/>
            <a:ext cx="7966075" cy="579743"/>
          </a:xfrm>
        </p:spPr>
        <p:txBody>
          <a:bodyPr/>
          <a:lstStyle/>
          <a:p>
            <a:r>
              <a:rPr lang="en-US" dirty="0"/>
              <a:t>The supporting text goes down here. The supporting text goes down here. The supporting text goes down here. The supporting text goes down here.</a:t>
            </a:r>
          </a:p>
          <a:p>
            <a:endParaRPr lang="en-US" dirty="0"/>
          </a:p>
        </p:txBody>
      </p:sp>
      <p:sp>
        <p:nvSpPr>
          <p:cNvPr id="10" name="Text Placeholder 9">
            <a:extLst>
              <a:ext uri="{FF2B5EF4-FFF2-40B4-BE49-F238E27FC236}">
                <a16:creationId xmlns:a16="http://schemas.microsoft.com/office/drawing/2014/main" id="{FB67333E-8CFD-625C-1454-C09C966B150A}"/>
              </a:ext>
            </a:extLst>
          </p:cNvPr>
          <p:cNvSpPr>
            <a:spLocks noGrp="1"/>
          </p:cNvSpPr>
          <p:nvPr>
            <p:ph type="body" sz="quarter" idx="11"/>
          </p:nvPr>
        </p:nvSpPr>
        <p:spPr>
          <a:xfrm>
            <a:off x="628650" y="1786140"/>
            <a:ext cx="7966704" cy="355600"/>
          </a:xfrm>
        </p:spPr>
        <p:txBody>
          <a:bodyPr/>
          <a:lstStyle/>
          <a:p>
            <a:r>
              <a:rPr lang="en-US" dirty="0"/>
              <a:t>Title Row One</a:t>
            </a:r>
          </a:p>
        </p:txBody>
      </p:sp>
      <p:sp>
        <p:nvSpPr>
          <p:cNvPr id="2" name="Title 1">
            <a:extLst>
              <a:ext uri="{FF2B5EF4-FFF2-40B4-BE49-F238E27FC236}">
                <a16:creationId xmlns:a16="http://schemas.microsoft.com/office/drawing/2014/main" id="{FDD768F3-7362-C7DF-ED33-AB6C9884177F}"/>
              </a:ext>
            </a:extLst>
          </p:cNvPr>
          <p:cNvSpPr>
            <a:spLocks noGrp="1"/>
          </p:cNvSpPr>
          <p:nvPr>
            <p:ph type="title"/>
          </p:nvPr>
        </p:nvSpPr>
        <p:spPr>
          <a:xfrm>
            <a:off x="628650" y="732459"/>
            <a:ext cx="7886700" cy="829179"/>
          </a:xfrm>
        </p:spPr>
        <p:txBody>
          <a:bodyPr lIns="0" tIns="0" rIns="0" bIns="0"/>
          <a:lstStyle/>
          <a:p>
            <a:r>
              <a:rPr lang="en-US" dirty="0"/>
              <a:t>Horizontal rows of text with dividers</a:t>
            </a:r>
          </a:p>
        </p:txBody>
      </p:sp>
      <p:sp>
        <p:nvSpPr>
          <p:cNvPr id="26" name="Text Placeholder 25">
            <a:extLst>
              <a:ext uri="{FF2B5EF4-FFF2-40B4-BE49-F238E27FC236}">
                <a16:creationId xmlns:a16="http://schemas.microsoft.com/office/drawing/2014/main" id="{9A52EA38-7BA3-16D5-2B53-B59D6C1E7C45}"/>
              </a:ext>
            </a:extLst>
          </p:cNvPr>
          <p:cNvSpPr>
            <a:spLocks noGrp="1"/>
          </p:cNvSpPr>
          <p:nvPr>
            <p:ph type="body" sz="quarter" idx="13"/>
          </p:nvPr>
        </p:nvSpPr>
        <p:spPr>
          <a:xfrm>
            <a:off x="628650" y="2886075"/>
            <a:ext cx="7966075" cy="355600"/>
          </a:xfrm>
        </p:spPr>
        <p:txBody>
          <a:bodyPr/>
          <a:lstStyle/>
          <a:p>
            <a:r>
              <a:rPr lang="en-US" dirty="0"/>
              <a:t>Title Row Two</a:t>
            </a:r>
          </a:p>
          <a:p>
            <a:endParaRPr lang="en-US" dirty="0"/>
          </a:p>
        </p:txBody>
      </p:sp>
      <p:sp>
        <p:nvSpPr>
          <p:cNvPr id="28" name="Text Placeholder 27">
            <a:extLst>
              <a:ext uri="{FF2B5EF4-FFF2-40B4-BE49-F238E27FC236}">
                <a16:creationId xmlns:a16="http://schemas.microsoft.com/office/drawing/2014/main" id="{3469E329-1F90-C1DD-7CFD-617C96F8A5B1}"/>
              </a:ext>
            </a:extLst>
          </p:cNvPr>
          <p:cNvSpPr>
            <a:spLocks noGrp="1"/>
          </p:cNvSpPr>
          <p:nvPr>
            <p:ph type="body" sz="quarter" idx="15"/>
          </p:nvPr>
        </p:nvSpPr>
        <p:spPr>
          <a:xfrm>
            <a:off x="628650" y="4064000"/>
            <a:ext cx="7966075" cy="355600"/>
          </a:xfrm>
        </p:spPr>
        <p:txBody>
          <a:bodyPr/>
          <a:lstStyle/>
          <a:p>
            <a:r>
              <a:rPr lang="en-US" dirty="0"/>
              <a:t>Title Row Three</a:t>
            </a:r>
          </a:p>
          <a:p>
            <a:endParaRPr lang="en-US" dirty="0"/>
          </a:p>
        </p:txBody>
      </p:sp>
      <p:cxnSp>
        <p:nvCxnSpPr>
          <p:cNvPr id="4" name="Straight Connector 3">
            <a:extLst>
              <a:ext uri="{FF2B5EF4-FFF2-40B4-BE49-F238E27FC236}">
                <a16:creationId xmlns:a16="http://schemas.microsoft.com/office/drawing/2014/main" id="{A17DAA44-DF6E-472D-63F4-D58CB92B8361}"/>
              </a:ext>
            </a:extLst>
          </p:cNvPr>
          <p:cNvCxnSpPr>
            <a:cxnSpLocks/>
          </p:cNvCxnSpPr>
          <p:nvPr/>
        </p:nvCxnSpPr>
        <p:spPr>
          <a:xfrm>
            <a:off x="628650" y="1493117"/>
            <a:ext cx="726948" cy="0"/>
          </a:xfrm>
          <a:prstGeom prst="line">
            <a:avLst/>
          </a:prstGeom>
          <a:ln w="76200">
            <a:solidFill>
              <a:srgbClr val="5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494DD78-5431-6EF4-568E-1DD9F424BC43}"/>
              </a:ext>
            </a:extLst>
          </p:cNvPr>
          <p:cNvCxnSpPr/>
          <p:nvPr/>
        </p:nvCxnSpPr>
        <p:spPr>
          <a:xfrm>
            <a:off x="628650" y="2777485"/>
            <a:ext cx="7491778"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0B4764B-6EBC-3DD1-F96E-1F223BDFA7BB}"/>
              </a:ext>
            </a:extLst>
          </p:cNvPr>
          <p:cNvCxnSpPr/>
          <p:nvPr/>
        </p:nvCxnSpPr>
        <p:spPr>
          <a:xfrm>
            <a:off x="615316" y="3899206"/>
            <a:ext cx="7491778"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87" name="Text Placeholder 78">
            <a:extLst>
              <a:ext uri="{FF2B5EF4-FFF2-40B4-BE49-F238E27FC236}">
                <a16:creationId xmlns:a16="http://schemas.microsoft.com/office/drawing/2014/main" id="{7E55FF46-D731-4AA0-00E8-BC26EF7FBBFF}"/>
              </a:ext>
            </a:extLst>
          </p:cNvPr>
          <p:cNvSpPr txBox="1">
            <a:spLocks/>
          </p:cNvSpPr>
          <p:nvPr/>
        </p:nvSpPr>
        <p:spPr>
          <a:xfrm>
            <a:off x="628650" y="3228657"/>
            <a:ext cx="7966075" cy="579743"/>
          </a:xfrm>
          <a:prstGeom prst="rect">
            <a:avLst/>
          </a:prstGeom>
        </p:spPr>
        <p:txBody>
          <a:bodyPr lIns="0" tIns="0" rIns="0" bIns="0"/>
          <a:lstStyle>
            <a:lvl1pPr marL="0" indent="0" algn="l" defTabSz="685800" rtl="0" eaLnBrk="1" latinLnBrk="0" hangingPunct="1">
              <a:lnSpc>
                <a:spcPct val="100000"/>
              </a:lnSpc>
              <a:spcBef>
                <a:spcPts val="75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supporting text goes down here. The supporting text goes down here. The supporting text goes down here. The supporting text goes down here.</a:t>
            </a:r>
          </a:p>
          <a:p>
            <a:endParaRPr lang="en-US" dirty="0"/>
          </a:p>
        </p:txBody>
      </p:sp>
      <p:sp>
        <p:nvSpPr>
          <p:cNvPr id="88" name="Text Placeholder 78">
            <a:extLst>
              <a:ext uri="{FF2B5EF4-FFF2-40B4-BE49-F238E27FC236}">
                <a16:creationId xmlns:a16="http://schemas.microsoft.com/office/drawing/2014/main" id="{AF42558D-6D4D-4AB2-30DF-42126945ABAC}"/>
              </a:ext>
            </a:extLst>
          </p:cNvPr>
          <p:cNvSpPr txBox="1">
            <a:spLocks/>
          </p:cNvSpPr>
          <p:nvPr/>
        </p:nvSpPr>
        <p:spPr>
          <a:xfrm>
            <a:off x="628650" y="4386897"/>
            <a:ext cx="7966075" cy="579743"/>
          </a:xfrm>
          <a:prstGeom prst="rect">
            <a:avLst/>
          </a:prstGeom>
        </p:spPr>
        <p:txBody>
          <a:bodyPr lIns="0" tIns="0" rIns="0" bIns="0"/>
          <a:lstStyle>
            <a:lvl1pPr marL="0" indent="0" algn="l" defTabSz="685800" rtl="0" eaLnBrk="1" latinLnBrk="0" hangingPunct="1">
              <a:lnSpc>
                <a:spcPct val="100000"/>
              </a:lnSpc>
              <a:spcBef>
                <a:spcPts val="75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supporting text goes down here. The supporting text goes down here. The supporting text goes down here. The supporting text goes down here.</a:t>
            </a:r>
          </a:p>
          <a:p>
            <a:endParaRPr lang="en-US" dirty="0"/>
          </a:p>
        </p:txBody>
      </p:sp>
    </p:spTree>
    <p:extLst>
      <p:ext uri="{BB962C8B-B14F-4D97-AF65-F5344CB8AC3E}">
        <p14:creationId xmlns:p14="http://schemas.microsoft.com/office/powerpoint/2010/main" val="305154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A72FC34-E990-06B2-A767-3A743ACAB3C3}"/>
              </a:ext>
            </a:extLst>
          </p:cNvPr>
          <p:cNvSpPr>
            <a:spLocks noGrp="1"/>
          </p:cNvSpPr>
          <p:nvPr>
            <p:ph type="body" sz="quarter" idx="10"/>
          </p:nvPr>
        </p:nvSpPr>
        <p:spPr/>
        <p:txBody>
          <a:bodyPr/>
          <a:lstStyle/>
          <a:p>
            <a:r>
              <a:rPr lang="en-US" b="1" dirty="0"/>
              <a:t>Title for point one here</a:t>
            </a:r>
          </a:p>
          <a:p>
            <a:endParaRPr lang="en-US" dirty="0"/>
          </a:p>
        </p:txBody>
      </p:sp>
      <p:sp>
        <p:nvSpPr>
          <p:cNvPr id="10" name="Text Placeholder 9">
            <a:extLst>
              <a:ext uri="{FF2B5EF4-FFF2-40B4-BE49-F238E27FC236}">
                <a16:creationId xmlns:a16="http://schemas.microsoft.com/office/drawing/2014/main" id="{33BC8CD3-AA5A-3707-217D-A11C1F5C9521}"/>
              </a:ext>
            </a:extLst>
          </p:cNvPr>
          <p:cNvSpPr>
            <a:spLocks noGrp="1"/>
          </p:cNvSpPr>
          <p:nvPr>
            <p:ph type="body" sz="quarter" idx="11"/>
          </p:nvPr>
        </p:nvSpPr>
        <p:spPr/>
        <p:txBody>
          <a:bodyPr/>
          <a:lstStyle/>
          <a:p>
            <a:r>
              <a:rPr lang="en-US" sz="1400" dirty="0">
                <a:solidFill>
                  <a:schemeClr val="tx1"/>
                </a:solidFill>
                <a:latin typeface="Arial" panose="020B0604020202020204" pitchFamily="34" charset="0"/>
                <a:cs typeface="Arial" panose="020B0604020202020204" pitchFamily="34" charset="0"/>
              </a:rPr>
              <a:t>The supporting text goes down here. The supporting text goes down here. The supporting text goes down here. The supporting text goes down here. The supporting text goes down here.</a:t>
            </a:r>
          </a:p>
          <a:p>
            <a:endParaRPr lang="en-US" dirty="0"/>
          </a:p>
          <a:p>
            <a:endParaRPr lang="en-US" dirty="0"/>
          </a:p>
        </p:txBody>
      </p:sp>
      <p:sp>
        <p:nvSpPr>
          <p:cNvPr id="12" name="Text Placeholder 11">
            <a:extLst>
              <a:ext uri="{FF2B5EF4-FFF2-40B4-BE49-F238E27FC236}">
                <a16:creationId xmlns:a16="http://schemas.microsoft.com/office/drawing/2014/main" id="{1D6690A5-F3E7-AC1E-A561-0380BB0D8BDC}"/>
              </a:ext>
            </a:extLst>
          </p:cNvPr>
          <p:cNvSpPr>
            <a:spLocks noGrp="1"/>
          </p:cNvSpPr>
          <p:nvPr>
            <p:ph type="body" sz="quarter" idx="12"/>
          </p:nvPr>
        </p:nvSpPr>
        <p:spPr/>
        <p:txBody>
          <a:bodyPr/>
          <a:lstStyle/>
          <a:p>
            <a:r>
              <a:rPr lang="en-US" b="1" dirty="0"/>
              <a:t>Title for point two here</a:t>
            </a:r>
          </a:p>
          <a:p>
            <a:endParaRPr lang="en-US" dirty="0"/>
          </a:p>
        </p:txBody>
      </p:sp>
      <p:sp>
        <p:nvSpPr>
          <p:cNvPr id="14" name="Text Placeholder 13">
            <a:extLst>
              <a:ext uri="{FF2B5EF4-FFF2-40B4-BE49-F238E27FC236}">
                <a16:creationId xmlns:a16="http://schemas.microsoft.com/office/drawing/2014/main" id="{FC47AB58-D6F2-0DD1-B814-66212134B7E7}"/>
              </a:ext>
            </a:extLst>
          </p:cNvPr>
          <p:cNvSpPr>
            <a:spLocks noGrp="1"/>
          </p:cNvSpPr>
          <p:nvPr>
            <p:ph type="body" sz="quarter" idx="13"/>
          </p:nvPr>
        </p:nvSpPr>
        <p:spPr/>
        <p:txBody>
          <a:bodyPr/>
          <a:lstStyle/>
          <a:p>
            <a:r>
              <a:rPr lang="en-US" sz="1400" dirty="0">
                <a:solidFill>
                  <a:schemeClr val="tx1"/>
                </a:solidFill>
                <a:latin typeface="Arial" panose="020B0604020202020204" pitchFamily="34" charset="0"/>
                <a:cs typeface="Arial" panose="020B0604020202020204" pitchFamily="34" charset="0"/>
              </a:rPr>
              <a:t>The supporting text goes down here. The supporting text goes down here. The supporting text goes down here. The supporting text goes down here. The supporting text goes down here.</a:t>
            </a:r>
          </a:p>
          <a:p>
            <a:endParaRPr lang="en-US" dirty="0"/>
          </a:p>
          <a:p>
            <a:endParaRPr lang="en-US" dirty="0"/>
          </a:p>
        </p:txBody>
      </p:sp>
      <p:sp>
        <p:nvSpPr>
          <p:cNvPr id="15" name="Text Placeholder 14">
            <a:extLst>
              <a:ext uri="{FF2B5EF4-FFF2-40B4-BE49-F238E27FC236}">
                <a16:creationId xmlns:a16="http://schemas.microsoft.com/office/drawing/2014/main" id="{B62D81E5-70DE-6FDF-A4EE-00B080964BE6}"/>
              </a:ext>
            </a:extLst>
          </p:cNvPr>
          <p:cNvSpPr>
            <a:spLocks noGrp="1"/>
          </p:cNvSpPr>
          <p:nvPr>
            <p:ph type="body" sz="quarter" idx="14"/>
          </p:nvPr>
        </p:nvSpPr>
        <p:spPr/>
        <p:txBody>
          <a:bodyPr/>
          <a:lstStyle/>
          <a:p>
            <a:r>
              <a:rPr lang="en-US" b="1" dirty="0"/>
              <a:t>Title for point three here</a:t>
            </a:r>
          </a:p>
          <a:p>
            <a:endParaRPr lang="en-US" dirty="0"/>
          </a:p>
        </p:txBody>
      </p:sp>
      <p:sp>
        <p:nvSpPr>
          <p:cNvPr id="18" name="Text Placeholder 17">
            <a:extLst>
              <a:ext uri="{FF2B5EF4-FFF2-40B4-BE49-F238E27FC236}">
                <a16:creationId xmlns:a16="http://schemas.microsoft.com/office/drawing/2014/main" id="{D08634EA-1F35-C480-7480-E1CCFA2B527F}"/>
              </a:ext>
            </a:extLst>
          </p:cNvPr>
          <p:cNvSpPr>
            <a:spLocks noGrp="1"/>
          </p:cNvSpPr>
          <p:nvPr>
            <p:ph type="body" sz="quarter" idx="15"/>
          </p:nvPr>
        </p:nvSpPr>
        <p:spPr/>
        <p:txBody>
          <a:bodyPr/>
          <a:lstStyle/>
          <a:p>
            <a:r>
              <a:rPr lang="en-US" sz="1400" dirty="0">
                <a:solidFill>
                  <a:schemeClr val="tx1"/>
                </a:solidFill>
                <a:latin typeface="Arial" panose="020B0604020202020204" pitchFamily="34" charset="0"/>
                <a:cs typeface="Arial" panose="020B0604020202020204" pitchFamily="34" charset="0"/>
              </a:rPr>
              <a:t>The supporting text goes down here. The supporting text goes down here. The supporting text goes down here. The supporting text goes down here. The supporting text goes down here.</a:t>
            </a:r>
          </a:p>
          <a:p>
            <a:endParaRPr lang="en-US" dirty="0"/>
          </a:p>
          <a:p>
            <a:endParaRPr lang="en-US" dirty="0"/>
          </a:p>
        </p:txBody>
      </p:sp>
      <p:sp>
        <p:nvSpPr>
          <p:cNvPr id="23" name="Text Placeholder 22">
            <a:extLst>
              <a:ext uri="{FF2B5EF4-FFF2-40B4-BE49-F238E27FC236}">
                <a16:creationId xmlns:a16="http://schemas.microsoft.com/office/drawing/2014/main" id="{424D9B5A-32BC-C2B9-DDC6-DCFC0C923C4E}"/>
              </a:ext>
            </a:extLst>
          </p:cNvPr>
          <p:cNvSpPr>
            <a:spLocks noGrp="1"/>
          </p:cNvSpPr>
          <p:nvPr>
            <p:ph type="body" sz="quarter" idx="16"/>
          </p:nvPr>
        </p:nvSpPr>
        <p:spPr/>
        <p:txBody>
          <a:bodyPr/>
          <a:lstStyle/>
          <a:p>
            <a:pPr marL="0" indent="0">
              <a:buFont typeface="Arial" panose="020B0604020202020204" pitchFamily="34" charset="0"/>
              <a:buNone/>
            </a:pPr>
            <a:r>
              <a:rPr lang="en-US" b="1" dirty="0"/>
              <a:t>Title for point four here</a:t>
            </a:r>
          </a:p>
        </p:txBody>
      </p:sp>
      <p:sp>
        <p:nvSpPr>
          <p:cNvPr id="24" name="Text Placeholder 23">
            <a:extLst>
              <a:ext uri="{FF2B5EF4-FFF2-40B4-BE49-F238E27FC236}">
                <a16:creationId xmlns:a16="http://schemas.microsoft.com/office/drawing/2014/main" id="{906D7A65-7B21-8DC9-18C4-E8D7E3F0C91E}"/>
              </a:ext>
            </a:extLst>
          </p:cNvPr>
          <p:cNvSpPr>
            <a:spLocks noGrp="1"/>
          </p:cNvSpPr>
          <p:nvPr>
            <p:ph type="body" sz="quarter" idx="17"/>
          </p:nvPr>
        </p:nvSpPr>
        <p:spPr/>
        <p:txBody>
          <a:bodyPr/>
          <a:lstStyle/>
          <a:p>
            <a:r>
              <a:rPr lang="en-US" sz="1400" dirty="0">
                <a:solidFill>
                  <a:schemeClr val="tx1"/>
                </a:solidFill>
                <a:latin typeface="Arial" panose="020B0604020202020204" pitchFamily="34" charset="0"/>
                <a:cs typeface="Arial" panose="020B0604020202020204" pitchFamily="34" charset="0"/>
              </a:rPr>
              <a:t>The supporting text goes down here. The supporting text goes down here. The supporting text goes down here. The supporting text goes down here. The supporting text goes down here.</a:t>
            </a:r>
          </a:p>
          <a:p>
            <a:endParaRPr lang="en-US" dirty="0"/>
          </a:p>
          <a:p>
            <a:endParaRPr lang="en-US" dirty="0"/>
          </a:p>
        </p:txBody>
      </p:sp>
      <p:sp>
        <p:nvSpPr>
          <p:cNvPr id="26" name="Title 25">
            <a:extLst>
              <a:ext uri="{FF2B5EF4-FFF2-40B4-BE49-F238E27FC236}">
                <a16:creationId xmlns:a16="http://schemas.microsoft.com/office/drawing/2014/main" id="{A1E216CD-4D9E-3708-B908-2B6791D39CED}"/>
              </a:ext>
            </a:extLst>
          </p:cNvPr>
          <p:cNvSpPr>
            <a:spLocks noGrp="1"/>
          </p:cNvSpPr>
          <p:nvPr>
            <p:ph type="title"/>
          </p:nvPr>
        </p:nvSpPr>
        <p:spPr/>
        <p:txBody>
          <a:bodyPr/>
          <a:lstStyle/>
          <a:p>
            <a:r>
              <a:rPr lang="en-US" dirty="0"/>
              <a:t>Two columns and two rows of text</a:t>
            </a:r>
          </a:p>
        </p:txBody>
      </p:sp>
      <p:cxnSp>
        <p:nvCxnSpPr>
          <p:cNvPr id="27" name="Straight Connector 26">
            <a:extLst>
              <a:ext uri="{FF2B5EF4-FFF2-40B4-BE49-F238E27FC236}">
                <a16:creationId xmlns:a16="http://schemas.microsoft.com/office/drawing/2014/main" id="{77BC8C88-0BF6-4786-FE29-D2153885BFD7}"/>
              </a:ext>
            </a:extLst>
          </p:cNvPr>
          <p:cNvCxnSpPr>
            <a:cxnSpLocks/>
          </p:cNvCxnSpPr>
          <p:nvPr/>
        </p:nvCxnSpPr>
        <p:spPr>
          <a:xfrm>
            <a:off x="628650" y="3449320"/>
            <a:ext cx="3506470"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F3FCDD0-5A34-9C38-935A-2319B16158DA}"/>
              </a:ext>
            </a:extLst>
          </p:cNvPr>
          <p:cNvCxnSpPr>
            <a:cxnSpLocks/>
          </p:cNvCxnSpPr>
          <p:nvPr/>
        </p:nvCxnSpPr>
        <p:spPr>
          <a:xfrm>
            <a:off x="4845050" y="3449320"/>
            <a:ext cx="3506470"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20E9C54-7B5C-F2C4-846E-368A76D3ED30}"/>
              </a:ext>
            </a:extLst>
          </p:cNvPr>
          <p:cNvCxnSpPr>
            <a:cxnSpLocks/>
          </p:cNvCxnSpPr>
          <p:nvPr/>
        </p:nvCxnSpPr>
        <p:spPr>
          <a:xfrm>
            <a:off x="4461436" y="1706563"/>
            <a:ext cx="0" cy="3962717"/>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15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2B80C61-908C-8DD3-2C47-AC1516D09DC4}"/>
              </a:ext>
            </a:extLst>
          </p:cNvPr>
          <p:cNvSpPr>
            <a:spLocks noGrp="1"/>
          </p:cNvSpPr>
          <p:nvPr>
            <p:ph type="title"/>
          </p:nvPr>
        </p:nvSpPr>
        <p:spPr/>
        <p:txBody>
          <a:bodyPr/>
          <a:lstStyle/>
          <a:p>
            <a:r>
              <a:rPr lang="en-US" dirty="0"/>
              <a:t>Three column with photos and text</a:t>
            </a:r>
          </a:p>
        </p:txBody>
      </p:sp>
      <p:pic>
        <p:nvPicPr>
          <p:cNvPr id="13" name="Picture Placeholder 12" descr="Gray and blue patterns">
            <a:extLst>
              <a:ext uri="{FF2B5EF4-FFF2-40B4-BE49-F238E27FC236}">
                <a16:creationId xmlns:a16="http://schemas.microsoft.com/office/drawing/2014/main" id="{FC3F865F-4F02-61F9-8957-0006653089E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628650" y="2011363"/>
            <a:ext cx="2220913" cy="1479550"/>
          </a:xfrm>
        </p:spPr>
      </p:pic>
      <p:pic>
        <p:nvPicPr>
          <p:cNvPr id="15" name="Picture Placeholder 14" descr="Round rainbow">
            <a:extLst>
              <a:ext uri="{FF2B5EF4-FFF2-40B4-BE49-F238E27FC236}">
                <a16:creationId xmlns:a16="http://schemas.microsoft.com/office/drawing/2014/main" id="{05845B86-C150-EE48-51BB-9DBBF420B23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3413125" y="2011363"/>
            <a:ext cx="2220913" cy="1479550"/>
          </a:xfrm>
        </p:spPr>
      </p:pic>
      <p:pic>
        <p:nvPicPr>
          <p:cNvPr id="17" name="Picture Placeholder 16" descr="Windmill and Solar Panels">
            <a:extLst>
              <a:ext uri="{FF2B5EF4-FFF2-40B4-BE49-F238E27FC236}">
                <a16:creationId xmlns:a16="http://schemas.microsoft.com/office/drawing/2014/main" id="{59E8244E-C976-8CA9-3026-FBE591C549A3}"/>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318250" y="2011363"/>
            <a:ext cx="2220913" cy="1479550"/>
          </a:xfrm>
        </p:spPr>
      </p:pic>
      <p:sp>
        <p:nvSpPr>
          <p:cNvPr id="6" name="Text Placeholder 5">
            <a:extLst>
              <a:ext uri="{FF2B5EF4-FFF2-40B4-BE49-F238E27FC236}">
                <a16:creationId xmlns:a16="http://schemas.microsoft.com/office/drawing/2014/main" id="{FFE064FF-CAD9-FCDB-0ACF-CC53172F7DF6}"/>
              </a:ext>
            </a:extLst>
          </p:cNvPr>
          <p:cNvSpPr>
            <a:spLocks noGrp="1"/>
          </p:cNvSpPr>
          <p:nvPr>
            <p:ph type="body" sz="quarter" idx="13"/>
          </p:nvPr>
        </p:nvSpPr>
        <p:spPr>
          <a:xfrm>
            <a:off x="628650" y="3649663"/>
            <a:ext cx="2220913" cy="315912"/>
          </a:xfrm>
        </p:spPr>
        <p:txBody>
          <a:bodyPr/>
          <a:lstStyle/>
          <a:p>
            <a:r>
              <a:rPr lang="en-US" dirty="0"/>
              <a:t>Header Text Here</a:t>
            </a:r>
          </a:p>
        </p:txBody>
      </p:sp>
      <p:sp>
        <p:nvSpPr>
          <p:cNvPr id="25" name="Text Placeholder 24">
            <a:extLst>
              <a:ext uri="{FF2B5EF4-FFF2-40B4-BE49-F238E27FC236}">
                <a16:creationId xmlns:a16="http://schemas.microsoft.com/office/drawing/2014/main" id="{D9370FD9-D8CE-C4E0-2523-CF5000B299B9}"/>
              </a:ext>
            </a:extLst>
          </p:cNvPr>
          <p:cNvSpPr>
            <a:spLocks noGrp="1"/>
          </p:cNvSpPr>
          <p:nvPr>
            <p:ph type="body" sz="quarter" idx="14"/>
          </p:nvPr>
        </p:nvSpPr>
        <p:spPr/>
        <p:txBody>
          <a:bodyPr/>
          <a:lstStyle/>
          <a:p>
            <a:r>
              <a:rPr lang="en-US" dirty="0"/>
              <a:t>Description place holder text here. Description place holder text here. Description place holder text here.</a:t>
            </a:r>
          </a:p>
          <a:p>
            <a:endParaRPr lang="en-US" dirty="0"/>
          </a:p>
          <a:p>
            <a:endParaRPr lang="en-US" dirty="0"/>
          </a:p>
        </p:txBody>
      </p:sp>
      <p:sp>
        <p:nvSpPr>
          <p:cNvPr id="8" name="Text Placeholder 7">
            <a:extLst>
              <a:ext uri="{FF2B5EF4-FFF2-40B4-BE49-F238E27FC236}">
                <a16:creationId xmlns:a16="http://schemas.microsoft.com/office/drawing/2014/main" id="{AD45AFF0-19BA-9979-D12D-7ED3F094E913}"/>
              </a:ext>
            </a:extLst>
          </p:cNvPr>
          <p:cNvSpPr>
            <a:spLocks noGrp="1"/>
          </p:cNvSpPr>
          <p:nvPr>
            <p:ph type="body" sz="quarter" idx="15"/>
          </p:nvPr>
        </p:nvSpPr>
        <p:spPr>
          <a:xfrm>
            <a:off x="3402330" y="3649663"/>
            <a:ext cx="2220913" cy="315912"/>
          </a:xfrm>
        </p:spPr>
        <p:txBody>
          <a:bodyPr/>
          <a:lstStyle/>
          <a:p>
            <a:r>
              <a:rPr lang="en-US" dirty="0"/>
              <a:t>Header Text Here</a:t>
            </a:r>
          </a:p>
        </p:txBody>
      </p:sp>
      <p:sp>
        <p:nvSpPr>
          <p:cNvPr id="26" name="Text Placeholder 25">
            <a:extLst>
              <a:ext uri="{FF2B5EF4-FFF2-40B4-BE49-F238E27FC236}">
                <a16:creationId xmlns:a16="http://schemas.microsoft.com/office/drawing/2014/main" id="{974A2A3E-68BD-B9A6-C9D6-F4F7BED34C50}"/>
              </a:ext>
            </a:extLst>
          </p:cNvPr>
          <p:cNvSpPr>
            <a:spLocks noGrp="1"/>
          </p:cNvSpPr>
          <p:nvPr>
            <p:ph type="body" sz="quarter" idx="16"/>
          </p:nvPr>
        </p:nvSpPr>
        <p:spPr/>
        <p:txBody>
          <a:bodyPr/>
          <a:lstStyle/>
          <a:p>
            <a:r>
              <a:rPr lang="en-US" dirty="0"/>
              <a:t>Description place holder text here. Description place holder text here. Description place holder text here.</a:t>
            </a:r>
          </a:p>
          <a:p>
            <a:endParaRPr lang="en-US" dirty="0"/>
          </a:p>
        </p:txBody>
      </p:sp>
      <p:sp>
        <p:nvSpPr>
          <p:cNvPr id="10" name="Text Placeholder 9">
            <a:extLst>
              <a:ext uri="{FF2B5EF4-FFF2-40B4-BE49-F238E27FC236}">
                <a16:creationId xmlns:a16="http://schemas.microsoft.com/office/drawing/2014/main" id="{3C7AF883-888F-9E96-5BB6-43E992535DB4}"/>
              </a:ext>
            </a:extLst>
          </p:cNvPr>
          <p:cNvSpPr>
            <a:spLocks noGrp="1"/>
          </p:cNvSpPr>
          <p:nvPr>
            <p:ph type="body" sz="quarter" idx="17"/>
          </p:nvPr>
        </p:nvSpPr>
        <p:spPr>
          <a:xfrm>
            <a:off x="6318250" y="3649663"/>
            <a:ext cx="2220913" cy="315912"/>
          </a:xfrm>
        </p:spPr>
        <p:txBody>
          <a:bodyPr/>
          <a:lstStyle/>
          <a:p>
            <a:r>
              <a:rPr lang="en-US" dirty="0"/>
              <a:t>Header Text Here</a:t>
            </a:r>
          </a:p>
        </p:txBody>
      </p:sp>
      <p:sp>
        <p:nvSpPr>
          <p:cNvPr id="27" name="Text Placeholder 26">
            <a:extLst>
              <a:ext uri="{FF2B5EF4-FFF2-40B4-BE49-F238E27FC236}">
                <a16:creationId xmlns:a16="http://schemas.microsoft.com/office/drawing/2014/main" id="{D4FC22B9-FABD-6C40-EBCC-A165FE0B8BE1}"/>
              </a:ext>
            </a:extLst>
          </p:cNvPr>
          <p:cNvSpPr>
            <a:spLocks noGrp="1"/>
          </p:cNvSpPr>
          <p:nvPr>
            <p:ph type="body" sz="quarter" idx="18"/>
          </p:nvPr>
        </p:nvSpPr>
        <p:spPr/>
        <p:txBody>
          <a:bodyPr/>
          <a:lstStyle/>
          <a:p>
            <a:r>
              <a:rPr lang="en-US" dirty="0"/>
              <a:t>Description place holder text here. Description place holder text here. Description place holder text here.</a:t>
            </a:r>
          </a:p>
        </p:txBody>
      </p:sp>
    </p:spTree>
    <p:extLst>
      <p:ext uri="{BB962C8B-B14F-4D97-AF65-F5344CB8AC3E}">
        <p14:creationId xmlns:p14="http://schemas.microsoft.com/office/powerpoint/2010/main" val="37607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A00C2748-C5D7-3FB9-EE57-8F8080FAFF2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96570" y="1912185"/>
            <a:ext cx="1794260" cy="1516062"/>
          </a:xfrm>
        </p:spPr>
      </p:pic>
      <p:sp>
        <p:nvSpPr>
          <p:cNvPr id="2" name="Title 1">
            <a:extLst>
              <a:ext uri="{FF2B5EF4-FFF2-40B4-BE49-F238E27FC236}">
                <a16:creationId xmlns:a16="http://schemas.microsoft.com/office/drawing/2014/main" id="{CECF4F5E-0B28-DD12-DF9C-5CF5A5662CE7}"/>
              </a:ext>
            </a:extLst>
          </p:cNvPr>
          <p:cNvSpPr>
            <a:spLocks noGrp="1"/>
          </p:cNvSpPr>
          <p:nvPr>
            <p:ph type="title"/>
          </p:nvPr>
        </p:nvSpPr>
        <p:spPr>
          <a:xfrm>
            <a:off x="496569" y="569144"/>
            <a:ext cx="8150859" cy="1325563"/>
          </a:xfrm>
        </p:spPr>
        <p:txBody>
          <a:bodyPr/>
          <a:lstStyle/>
          <a:p>
            <a:r>
              <a:rPr lang="en-US" dirty="0"/>
              <a:t>Four columns with text and photos</a:t>
            </a:r>
          </a:p>
        </p:txBody>
      </p:sp>
      <p:sp>
        <p:nvSpPr>
          <p:cNvPr id="3" name="Text Placeholder 2">
            <a:extLst>
              <a:ext uri="{FF2B5EF4-FFF2-40B4-BE49-F238E27FC236}">
                <a16:creationId xmlns:a16="http://schemas.microsoft.com/office/drawing/2014/main" id="{221CFC23-00B7-1C4D-00DB-733055FD418E}"/>
              </a:ext>
            </a:extLst>
          </p:cNvPr>
          <p:cNvSpPr>
            <a:spLocks noGrp="1"/>
          </p:cNvSpPr>
          <p:nvPr>
            <p:ph type="body" sz="quarter" idx="13"/>
          </p:nvPr>
        </p:nvSpPr>
        <p:spPr>
          <a:xfrm>
            <a:off x="496571" y="3550485"/>
            <a:ext cx="1839772" cy="487146"/>
          </a:xfrm>
        </p:spPr>
        <p:txBody>
          <a:bodyPr/>
          <a:lstStyle/>
          <a:p>
            <a:r>
              <a:rPr lang="en-US" dirty="0"/>
              <a:t>Header Text Here</a:t>
            </a:r>
          </a:p>
          <a:p>
            <a:endParaRPr lang="en-US" dirty="0"/>
          </a:p>
        </p:txBody>
      </p:sp>
      <p:sp>
        <p:nvSpPr>
          <p:cNvPr id="4" name="Text Placeholder 3">
            <a:extLst>
              <a:ext uri="{FF2B5EF4-FFF2-40B4-BE49-F238E27FC236}">
                <a16:creationId xmlns:a16="http://schemas.microsoft.com/office/drawing/2014/main" id="{9FA49A54-CAFA-37CD-8EDE-2C47746BABB2}"/>
              </a:ext>
            </a:extLst>
          </p:cNvPr>
          <p:cNvSpPr>
            <a:spLocks noGrp="1"/>
          </p:cNvSpPr>
          <p:nvPr>
            <p:ph type="body" sz="quarter" idx="14"/>
          </p:nvPr>
        </p:nvSpPr>
        <p:spPr>
          <a:xfrm>
            <a:off x="496570" y="4055308"/>
            <a:ext cx="1839759" cy="1958975"/>
          </a:xfrm>
        </p:spPr>
        <p:txBody>
          <a:bodyPr/>
          <a:lstStyle/>
          <a:p>
            <a:r>
              <a:rPr lang="en-US" dirty="0"/>
              <a:t>Description place holder text here. Description place holder text here. Description place holder text here.</a:t>
            </a:r>
          </a:p>
          <a:p>
            <a:endParaRPr lang="en-US" dirty="0"/>
          </a:p>
        </p:txBody>
      </p:sp>
      <p:pic>
        <p:nvPicPr>
          <p:cNvPr id="18" name="Picture Placeholder 17" descr="An unlit lightbulb with colorful background lights">
            <a:extLst>
              <a:ext uri="{FF2B5EF4-FFF2-40B4-BE49-F238E27FC236}">
                <a16:creationId xmlns:a16="http://schemas.microsoft.com/office/drawing/2014/main" id="{2F7B5ED6-6558-C4B5-9D93-56AEA33E986C}"/>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p:blipFill>
        <p:spPr>
          <a:xfrm>
            <a:off x="2588259" y="1912185"/>
            <a:ext cx="1834277" cy="1516062"/>
          </a:xfrm>
        </p:spPr>
      </p:pic>
      <p:sp>
        <p:nvSpPr>
          <p:cNvPr id="7" name="Text Placeholder 6">
            <a:extLst>
              <a:ext uri="{FF2B5EF4-FFF2-40B4-BE49-F238E27FC236}">
                <a16:creationId xmlns:a16="http://schemas.microsoft.com/office/drawing/2014/main" id="{4A538D11-874E-40D6-7C5B-335F9001D7E8}"/>
              </a:ext>
            </a:extLst>
          </p:cNvPr>
          <p:cNvSpPr>
            <a:spLocks noGrp="1"/>
          </p:cNvSpPr>
          <p:nvPr>
            <p:ph type="body" sz="quarter" idx="21"/>
          </p:nvPr>
        </p:nvSpPr>
        <p:spPr>
          <a:xfrm>
            <a:off x="2588261" y="3550485"/>
            <a:ext cx="1839772" cy="487146"/>
          </a:xfrm>
        </p:spPr>
        <p:txBody>
          <a:bodyPr/>
          <a:lstStyle/>
          <a:p>
            <a:r>
              <a:rPr lang="en-US" dirty="0"/>
              <a:t>Header Text Here</a:t>
            </a:r>
          </a:p>
          <a:p>
            <a:endParaRPr lang="en-US" dirty="0"/>
          </a:p>
        </p:txBody>
      </p:sp>
      <p:sp>
        <p:nvSpPr>
          <p:cNvPr id="8" name="Text Placeholder 7">
            <a:extLst>
              <a:ext uri="{FF2B5EF4-FFF2-40B4-BE49-F238E27FC236}">
                <a16:creationId xmlns:a16="http://schemas.microsoft.com/office/drawing/2014/main" id="{41E51736-D5E1-BE50-B6B3-C847E7914E5B}"/>
              </a:ext>
            </a:extLst>
          </p:cNvPr>
          <p:cNvSpPr>
            <a:spLocks noGrp="1"/>
          </p:cNvSpPr>
          <p:nvPr>
            <p:ph type="body" sz="quarter" idx="22"/>
          </p:nvPr>
        </p:nvSpPr>
        <p:spPr>
          <a:xfrm>
            <a:off x="2588260" y="4055308"/>
            <a:ext cx="1839759" cy="1958975"/>
          </a:xfrm>
        </p:spPr>
        <p:txBody>
          <a:bodyPr/>
          <a:lstStyle/>
          <a:p>
            <a:r>
              <a:rPr lang="en-US" dirty="0"/>
              <a:t>Description place holder text here. Description place holder text here. Description place holder text here.</a:t>
            </a:r>
          </a:p>
          <a:p>
            <a:endParaRPr lang="en-US" dirty="0"/>
          </a:p>
        </p:txBody>
      </p:sp>
      <p:pic>
        <p:nvPicPr>
          <p:cNvPr id="20" name="Picture Placeholder 19" descr="Two people in lab coats">
            <a:extLst>
              <a:ext uri="{FF2B5EF4-FFF2-40B4-BE49-F238E27FC236}">
                <a16:creationId xmlns:a16="http://schemas.microsoft.com/office/drawing/2014/main" id="{D4C42B7A-F2B1-FEBE-A388-957F10454F01}"/>
              </a:ext>
            </a:extLst>
          </p:cNvPr>
          <p:cNvPicPr>
            <a:picLocks noGrp="1" noChangeAspect="1"/>
          </p:cNvPicPr>
          <p:nvPr>
            <p:ph type="pic" sz="quarter" idx="23"/>
          </p:nvPr>
        </p:nvPicPr>
        <p:blipFill>
          <a:blip r:embed="rId5" cstate="screen">
            <a:extLst>
              <a:ext uri="{28A0092B-C50C-407E-A947-70E740481C1C}">
                <a14:useLocalDpi xmlns:a14="http://schemas.microsoft.com/office/drawing/2010/main"/>
              </a:ext>
            </a:extLst>
          </a:blip>
          <a:srcRect/>
          <a:stretch/>
        </p:blipFill>
        <p:spPr>
          <a:xfrm>
            <a:off x="4757139" y="1912185"/>
            <a:ext cx="1839751" cy="1516062"/>
          </a:xfrm>
        </p:spPr>
      </p:pic>
      <p:sp>
        <p:nvSpPr>
          <p:cNvPr id="10" name="Text Placeholder 9">
            <a:extLst>
              <a:ext uri="{FF2B5EF4-FFF2-40B4-BE49-F238E27FC236}">
                <a16:creationId xmlns:a16="http://schemas.microsoft.com/office/drawing/2014/main" id="{F0F7D862-70B1-1119-44D2-0478DDBE6415}"/>
              </a:ext>
            </a:extLst>
          </p:cNvPr>
          <p:cNvSpPr>
            <a:spLocks noGrp="1"/>
          </p:cNvSpPr>
          <p:nvPr>
            <p:ph type="body" sz="quarter" idx="24"/>
          </p:nvPr>
        </p:nvSpPr>
        <p:spPr>
          <a:xfrm>
            <a:off x="4757141" y="3550485"/>
            <a:ext cx="1839772" cy="487146"/>
          </a:xfrm>
        </p:spPr>
        <p:txBody>
          <a:bodyPr/>
          <a:lstStyle/>
          <a:p>
            <a:r>
              <a:rPr lang="en-US" dirty="0"/>
              <a:t>Header Text Here</a:t>
            </a:r>
          </a:p>
          <a:p>
            <a:endParaRPr lang="en-US" dirty="0"/>
          </a:p>
        </p:txBody>
      </p:sp>
      <p:sp>
        <p:nvSpPr>
          <p:cNvPr id="11" name="Text Placeholder 10">
            <a:extLst>
              <a:ext uri="{FF2B5EF4-FFF2-40B4-BE49-F238E27FC236}">
                <a16:creationId xmlns:a16="http://schemas.microsoft.com/office/drawing/2014/main" id="{404E72B8-55EA-B87B-CD85-657610710A2C}"/>
              </a:ext>
            </a:extLst>
          </p:cNvPr>
          <p:cNvSpPr>
            <a:spLocks noGrp="1"/>
          </p:cNvSpPr>
          <p:nvPr>
            <p:ph type="body" sz="quarter" idx="25"/>
          </p:nvPr>
        </p:nvSpPr>
        <p:spPr>
          <a:xfrm>
            <a:off x="4757140" y="4055308"/>
            <a:ext cx="1839759" cy="1958975"/>
          </a:xfrm>
        </p:spPr>
        <p:txBody>
          <a:bodyPr/>
          <a:lstStyle/>
          <a:p>
            <a:r>
              <a:rPr lang="en-US" dirty="0"/>
              <a:t>Description place holder text here. Description place holder text here. Description place holder text here.</a:t>
            </a:r>
          </a:p>
          <a:p>
            <a:endParaRPr lang="en-US" dirty="0"/>
          </a:p>
        </p:txBody>
      </p:sp>
      <p:pic>
        <p:nvPicPr>
          <p:cNvPr id="22" name="Picture Placeholder 21" descr="Blue DNA test tubes">
            <a:extLst>
              <a:ext uri="{FF2B5EF4-FFF2-40B4-BE49-F238E27FC236}">
                <a16:creationId xmlns:a16="http://schemas.microsoft.com/office/drawing/2014/main" id="{587DE2F6-4E97-956C-78C4-28E4F9B85CEF}"/>
              </a:ext>
            </a:extLst>
          </p:cNvPr>
          <p:cNvPicPr>
            <a:picLocks noGrp="1" noChangeAspect="1"/>
          </p:cNvPicPr>
          <p:nvPr>
            <p:ph type="pic" sz="quarter" idx="26"/>
          </p:nvPr>
        </p:nvPicPr>
        <p:blipFill>
          <a:blip r:embed="rId6" cstate="screen">
            <a:extLst>
              <a:ext uri="{28A0092B-C50C-407E-A947-70E740481C1C}">
                <a14:useLocalDpi xmlns:a14="http://schemas.microsoft.com/office/drawing/2010/main"/>
              </a:ext>
            </a:extLst>
          </a:blip>
          <a:srcRect/>
          <a:stretch/>
        </p:blipFill>
        <p:spPr>
          <a:xfrm>
            <a:off x="6926011" y="1912185"/>
            <a:ext cx="1794260" cy="1516062"/>
          </a:xfrm>
        </p:spPr>
      </p:pic>
      <p:sp>
        <p:nvSpPr>
          <p:cNvPr id="13" name="Text Placeholder 12">
            <a:extLst>
              <a:ext uri="{FF2B5EF4-FFF2-40B4-BE49-F238E27FC236}">
                <a16:creationId xmlns:a16="http://schemas.microsoft.com/office/drawing/2014/main" id="{F0D9B68B-5545-CF32-1E23-ABAB70D4A6D1}"/>
              </a:ext>
            </a:extLst>
          </p:cNvPr>
          <p:cNvSpPr>
            <a:spLocks noGrp="1"/>
          </p:cNvSpPr>
          <p:nvPr>
            <p:ph type="body" sz="quarter" idx="27"/>
          </p:nvPr>
        </p:nvSpPr>
        <p:spPr>
          <a:xfrm>
            <a:off x="6880513" y="3550485"/>
            <a:ext cx="1839772" cy="487146"/>
          </a:xfrm>
        </p:spPr>
        <p:txBody>
          <a:bodyPr/>
          <a:lstStyle/>
          <a:p>
            <a:r>
              <a:rPr lang="en-US" dirty="0"/>
              <a:t>Header Text Here</a:t>
            </a:r>
          </a:p>
          <a:p>
            <a:endParaRPr lang="en-US" dirty="0"/>
          </a:p>
        </p:txBody>
      </p:sp>
      <p:sp>
        <p:nvSpPr>
          <p:cNvPr id="14" name="Text Placeholder 13">
            <a:extLst>
              <a:ext uri="{FF2B5EF4-FFF2-40B4-BE49-F238E27FC236}">
                <a16:creationId xmlns:a16="http://schemas.microsoft.com/office/drawing/2014/main" id="{611589D6-0D7C-41C3-F9AC-FD365C17A15F}"/>
              </a:ext>
            </a:extLst>
          </p:cNvPr>
          <p:cNvSpPr>
            <a:spLocks noGrp="1"/>
          </p:cNvSpPr>
          <p:nvPr>
            <p:ph type="body" sz="quarter" idx="28"/>
          </p:nvPr>
        </p:nvSpPr>
        <p:spPr>
          <a:xfrm>
            <a:off x="6880512" y="4055308"/>
            <a:ext cx="1839759" cy="1958975"/>
          </a:xfrm>
        </p:spPr>
        <p:txBody>
          <a:bodyPr/>
          <a:lstStyle/>
          <a:p>
            <a:r>
              <a:rPr lang="en-US" dirty="0"/>
              <a:t>Description place holder text here. Description place holder text here. Description place holder text here.</a:t>
            </a:r>
          </a:p>
          <a:p>
            <a:endParaRPr lang="en-US" dirty="0"/>
          </a:p>
        </p:txBody>
      </p:sp>
    </p:spTree>
    <p:extLst>
      <p:ext uri="{BB962C8B-B14F-4D97-AF65-F5344CB8AC3E}">
        <p14:creationId xmlns:p14="http://schemas.microsoft.com/office/powerpoint/2010/main" val="69901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E9B3-28F6-BC0F-68FB-2BE24725EA29}"/>
              </a:ext>
            </a:extLst>
          </p:cNvPr>
          <p:cNvSpPr>
            <a:spLocks noGrp="1"/>
          </p:cNvSpPr>
          <p:nvPr>
            <p:ph type="title"/>
          </p:nvPr>
        </p:nvSpPr>
        <p:spPr>
          <a:xfrm>
            <a:off x="628650" y="642544"/>
            <a:ext cx="7886700" cy="881453"/>
          </a:xfrm>
        </p:spPr>
        <p:txBody>
          <a:bodyPr/>
          <a:lstStyle/>
          <a:p>
            <a:r>
              <a:rPr lang="en-US" dirty="0"/>
              <a:t>Four columns with icon</a:t>
            </a:r>
          </a:p>
        </p:txBody>
      </p:sp>
      <p:sp>
        <p:nvSpPr>
          <p:cNvPr id="3" name="Text Placeholder 2">
            <a:extLst>
              <a:ext uri="{FF2B5EF4-FFF2-40B4-BE49-F238E27FC236}">
                <a16:creationId xmlns:a16="http://schemas.microsoft.com/office/drawing/2014/main" id="{C0DCC657-B2A6-32B3-AC33-958B4E1DB2C0}"/>
              </a:ext>
            </a:extLst>
          </p:cNvPr>
          <p:cNvSpPr>
            <a:spLocks noGrp="1"/>
          </p:cNvSpPr>
          <p:nvPr>
            <p:ph type="body" sz="quarter" idx="10"/>
          </p:nvPr>
        </p:nvSpPr>
        <p:spPr>
          <a:xfrm>
            <a:off x="730250" y="3841750"/>
            <a:ext cx="1636713" cy="1360488"/>
          </a:xfrm>
        </p:spPr>
        <p:txBody>
          <a:bodyPr/>
          <a:lstStyle/>
          <a:p>
            <a:r>
              <a:rPr lang="en-US" dirty="0"/>
              <a:t>Text to go with icon to go here</a:t>
            </a:r>
          </a:p>
        </p:txBody>
      </p:sp>
      <p:pic>
        <p:nvPicPr>
          <p:cNvPr id="12" name="Picture Placeholder 11" descr="Agriculture outline">
            <a:extLst>
              <a:ext uri="{FF2B5EF4-FFF2-40B4-BE49-F238E27FC236}">
                <a16:creationId xmlns:a16="http://schemas.microsoft.com/office/drawing/2014/main" id="{5AE3556E-EE07-3D93-1CB9-C41996995A6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832" b="1832"/>
          <a:stretch/>
        </p:blipFill>
        <p:spPr>
          <a:xfrm>
            <a:off x="992188" y="2501900"/>
            <a:ext cx="866775" cy="835025"/>
          </a:xfrm>
        </p:spPr>
      </p:pic>
      <p:sp>
        <p:nvSpPr>
          <p:cNvPr id="5" name="Text Placeholder 4">
            <a:extLst>
              <a:ext uri="{FF2B5EF4-FFF2-40B4-BE49-F238E27FC236}">
                <a16:creationId xmlns:a16="http://schemas.microsoft.com/office/drawing/2014/main" id="{5302C61A-1788-C7E8-603E-678F55411DEB}"/>
              </a:ext>
            </a:extLst>
          </p:cNvPr>
          <p:cNvSpPr>
            <a:spLocks noGrp="1"/>
          </p:cNvSpPr>
          <p:nvPr>
            <p:ph type="body" sz="quarter" idx="12"/>
          </p:nvPr>
        </p:nvSpPr>
        <p:spPr>
          <a:xfrm>
            <a:off x="2833370" y="3841750"/>
            <a:ext cx="1636713" cy="1360488"/>
          </a:xfrm>
        </p:spPr>
        <p:txBody>
          <a:bodyPr/>
          <a:lstStyle/>
          <a:p>
            <a:r>
              <a:rPr lang="en-US" dirty="0"/>
              <a:t>Text to go with icon to go here</a:t>
            </a:r>
          </a:p>
        </p:txBody>
      </p:sp>
      <p:pic>
        <p:nvPicPr>
          <p:cNvPr id="14" name="Picture Placeholder 13" descr="Checklist outline">
            <a:extLst>
              <a:ext uri="{FF2B5EF4-FFF2-40B4-BE49-F238E27FC236}">
                <a16:creationId xmlns:a16="http://schemas.microsoft.com/office/drawing/2014/main" id="{C0A044E5-C37E-E3F9-BCF4-70A2DB843100}"/>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832" b="1832"/>
          <a:stretch/>
        </p:blipFill>
        <p:spPr>
          <a:xfrm>
            <a:off x="3095308" y="2501900"/>
            <a:ext cx="866775" cy="835025"/>
          </a:xfrm>
        </p:spPr>
      </p:pic>
      <p:sp>
        <p:nvSpPr>
          <p:cNvPr id="7" name="Text Placeholder 6">
            <a:extLst>
              <a:ext uri="{FF2B5EF4-FFF2-40B4-BE49-F238E27FC236}">
                <a16:creationId xmlns:a16="http://schemas.microsoft.com/office/drawing/2014/main" id="{3CE1F3EE-BEF6-FC07-208F-D7735E819C0D}"/>
              </a:ext>
            </a:extLst>
          </p:cNvPr>
          <p:cNvSpPr>
            <a:spLocks noGrp="1"/>
          </p:cNvSpPr>
          <p:nvPr>
            <p:ph type="body" sz="quarter" idx="14"/>
          </p:nvPr>
        </p:nvSpPr>
        <p:spPr>
          <a:xfrm>
            <a:off x="4906010" y="3841750"/>
            <a:ext cx="1636713" cy="1360488"/>
          </a:xfrm>
        </p:spPr>
        <p:txBody>
          <a:bodyPr/>
          <a:lstStyle/>
          <a:p>
            <a:r>
              <a:rPr lang="en-US" dirty="0"/>
              <a:t>Text to go with icon to go here</a:t>
            </a:r>
          </a:p>
        </p:txBody>
      </p:sp>
      <p:pic>
        <p:nvPicPr>
          <p:cNvPr id="16" name="Picture Placeholder 15" descr="Beaker outline">
            <a:extLst>
              <a:ext uri="{FF2B5EF4-FFF2-40B4-BE49-F238E27FC236}">
                <a16:creationId xmlns:a16="http://schemas.microsoft.com/office/drawing/2014/main" id="{B42C67D1-F59B-C982-C591-1C22FB1FA059}"/>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1832" b="1832"/>
          <a:stretch/>
        </p:blipFill>
        <p:spPr>
          <a:xfrm>
            <a:off x="5167948" y="2501900"/>
            <a:ext cx="866775" cy="835025"/>
          </a:xfrm>
        </p:spPr>
      </p:pic>
      <p:sp>
        <p:nvSpPr>
          <p:cNvPr id="9" name="Text Placeholder 8">
            <a:extLst>
              <a:ext uri="{FF2B5EF4-FFF2-40B4-BE49-F238E27FC236}">
                <a16:creationId xmlns:a16="http://schemas.microsoft.com/office/drawing/2014/main" id="{23B27068-4EE2-15F6-A60E-54AA45A5386C}"/>
              </a:ext>
            </a:extLst>
          </p:cNvPr>
          <p:cNvSpPr>
            <a:spLocks noGrp="1"/>
          </p:cNvSpPr>
          <p:nvPr>
            <p:ph type="body" sz="quarter" idx="16"/>
          </p:nvPr>
        </p:nvSpPr>
        <p:spPr>
          <a:xfrm>
            <a:off x="7019290" y="3841750"/>
            <a:ext cx="1636713" cy="1360488"/>
          </a:xfrm>
        </p:spPr>
        <p:txBody>
          <a:bodyPr/>
          <a:lstStyle/>
          <a:p>
            <a:r>
              <a:rPr lang="en-US" dirty="0"/>
              <a:t>Text to go with icon to go here</a:t>
            </a:r>
          </a:p>
        </p:txBody>
      </p:sp>
      <p:pic>
        <p:nvPicPr>
          <p:cNvPr id="18" name="Picture Placeholder 17" descr="DNA outline">
            <a:extLst>
              <a:ext uri="{FF2B5EF4-FFF2-40B4-BE49-F238E27FC236}">
                <a16:creationId xmlns:a16="http://schemas.microsoft.com/office/drawing/2014/main" id="{D5D25FD6-FF1D-8D86-51D4-9445D9B999C8}"/>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t="1832" b="1832"/>
          <a:stretch/>
        </p:blipFill>
        <p:spPr>
          <a:xfrm>
            <a:off x="7281228" y="2501900"/>
            <a:ext cx="866775" cy="835025"/>
          </a:xfrm>
        </p:spPr>
      </p:pic>
    </p:spTree>
    <p:extLst>
      <p:ext uri="{BB962C8B-B14F-4D97-AF65-F5344CB8AC3E}">
        <p14:creationId xmlns:p14="http://schemas.microsoft.com/office/powerpoint/2010/main" val="17996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A1A20"/>
            </a:gs>
            <a:gs pos="0">
              <a:schemeClr val="tx1"/>
            </a:gs>
            <a:gs pos="50000">
              <a:srgbClr val="500000"/>
            </a:gs>
          </a:gsLst>
          <a:lin ang="81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39A299-D4C3-E56D-840E-6854AE8D63D9}"/>
              </a:ext>
            </a:extLst>
          </p:cNvPr>
          <p:cNvSpPr txBox="1"/>
          <p:nvPr/>
        </p:nvSpPr>
        <p:spPr>
          <a:xfrm>
            <a:off x="827532" y="5593916"/>
            <a:ext cx="5632704" cy="230832"/>
          </a:xfrm>
          <a:prstGeom prst="rect">
            <a:avLst/>
          </a:prstGeom>
          <a:noFill/>
        </p:spPr>
        <p:txBody>
          <a:bodyPr wrap="square" lIns="0" tIns="0" rIns="0" bIns="0" rtlCol="0">
            <a:spAutoFit/>
          </a:bodyPr>
          <a:lstStyle/>
          <a:p>
            <a:r>
              <a:rPr lang="en-US" sz="1500" dirty="0">
                <a:solidFill>
                  <a:schemeClr val="bg1"/>
                </a:solidFill>
                <a:latin typeface="Arial" panose="020B0604020202020204" pitchFamily="34" charset="0"/>
                <a:cs typeface="Arial" panose="020B0604020202020204" pitchFamily="34" charset="0"/>
              </a:rPr>
              <a:t>Presenters Name</a:t>
            </a:r>
          </a:p>
        </p:txBody>
      </p:sp>
      <p:sp>
        <p:nvSpPr>
          <p:cNvPr id="10" name="Title 9">
            <a:extLst>
              <a:ext uri="{FF2B5EF4-FFF2-40B4-BE49-F238E27FC236}">
                <a16:creationId xmlns:a16="http://schemas.microsoft.com/office/drawing/2014/main" id="{D7157CA6-2233-B227-4A6A-5CEE63DA521D}"/>
              </a:ext>
            </a:extLst>
          </p:cNvPr>
          <p:cNvSpPr>
            <a:spLocks noGrp="1"/>
          </p:cNvSpPr>
          <p:nvPr>
            <p:ph type="title"/>
          </p:nvPr>
        </p:nvSpPr>
        <p:spPr>
          <a:xfrm>
            <a:off x="827531" y="2694620"/>
            <a:ext cx="7635749" cy="2558100"/>
          </a:xfrm>
        </p:spPr>
        <p:txBody>
          <a:bodyPr/>
          <a:lstStyle/>
          <a:p>
            <a:r>
              <a:rPr lang="en-US" dirty="0"/>
              <a:t>Questions</a:t>
            </a:r>
          </a:p>
        </p:txBody>
      </p:sp>
    </p:spTree>
    <p:extLst>
      <p:ext uri="{BB962C8B-B14F-4D97-AF65-F5344CB8AC3E}">
        <p14:creationId xmlns:p14="http://schemas.microsoft.com/office/powerpoint/2010/main" val="4255607910"/>
      </p:ext>
    </p:extLst>
  </p:cSld>
  <p:clrMapOvr>
    <a:masterClrMapping/>
  </p:clrMapOvr>
  <mc:AlternateContent xmlns:mc="http://schemas.openxmlformats.org/markup-compatibility/2006" xmlns:p14="http://schemas.microsoft.com/office/powerpoint/2010/main">
    <mc:Choice Requires="p14">
      <p:transition spd="slow" p14:dur="2000" advTm="8686"/>
    </mc:Choice>
    <mc:Fallback xmlns="">
      <p:transition spd="slow" advTm="868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A1A20"/>
            </a:gs>
            <a:gs pos="0">
              <a:schemeClr val="tx1"/>
            </a:gs>
            <a:gs pos="50000">
              <a:srgbClr val="500000"/>
            </a:gs>
          </a:gsLst>
          <a:lin ang="8100000" scaled="1"/>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5D549E-8288-9840-4D63-784E26FC7D0C}"/>
              </a:ext>
            </a:extLst>
          </p:cNvPr>
          <p:cNvSpPr>
            <a:spLocks noGrp="1"/>
          </p:cNvSpPr>
          <p:nvPr>
            <p:ph type="title"/>
          </p:nvPr>
        </p:nvSpPr>
        <p:spPr>
          <a:xfrm>
            <a:off x="827531" y="2694620"/>
            <a:ext cx="5984329" cy="2426020"/>
          </a:xfrm>
        </p:spPr>
        <p:txBody>
          <a:bodyPr/>
          <a:lstStyle/>
          <a:p>
            <a:r>
              <a:rPr lang="en-US" dirty="0"/>
              <a:t>Thank you</a:t>
            </a:r>
          </a:p>
        </p:txBody>
      </p:sp>
      <p:sp>
        <p:nvSpPr>
          <p:cNvPr id="6" name="TextBox 5">
            <a:extLst>
              <a:ext uri="{FF2B5EF4-FFF2-40B4-BE49-F238E27FC236}">
                <a16:creationId xmlns:a16="http://schemas.microsoft.com/office/drawing/2014/main" id="{31D8270B-3E8B-E670-1941-F587D1786C81}"/>
              </a:ext>
            </a:extLst>
          </p:cNvPr>
          <p:cNvSpPr txBox="1"/>
          <p:nvPr/>
        </p:nvSpPr>
        <p:spPr>
          <a:xfrm>
            <a:off x="827532" y="5593916"/>
            <a:ext cx="5632704" cy="230832"/>
          </a:xfrm>
          <a:prstGeom prst="rect">
            <a:avLst/>
          </a:prstGeom>
          <a:noFill/>
        </p:spPr>
        <p:txBody>
          <a:bodyPr wrap="square" lIns="0" tIns="0" rIns="0" bIns="0" rtlCol="0">
            <a:spAutoFit/>
          </a:bodyPr>
          <a:lstStyle/>
          <a:p>
            <a:r>
              <a:rPr lang="en-US" sz="1500" dirty="0">
                <a:solidFill>
                  <a:schemeClr val="bg1"/>
                </a:solidFill>
                <a:latin typeface="Arial" panose="020B0604020202020204" pitchFamily="34" charset="0"/>
                <a:cs typeface="Arial" panose="020B0604020202020204" pitchFamily="34" charset="0"/>
              </a:rPr>
              <a:t>Presenters Name</a:t>
            </a:r>
          </a:p>
        </p:txBody>
      </p:sp>
    </p:spTree>
    <p:extLst>
      <p:ext uri="{BB962C8B-B14F-4D97-AF65-F5344CB8AC3E}">
        <p14:creationId xmlns:p14="http://schemas.microsoft.com/office/powerpoint/2010/main" val="2121796471"/>
      </p:ext>
    </p:extLst>
  </p:cSld>
  <p:clrMapOvr>
    <a:masterClrMapping/>
  </p:clrMapOvr>
  <mc:AlternateContent xmlns:mc="http://schemas.openxmlformats.org/markup-compatibility/2006" xmlns:p14="http://schemas.microsoft.com/office/powerpoint/2010/main">
    <mc:Choice Requires="p14">
      <p:transition spd="slow" p14:dur="2000" advTm="8686"/>
    </mc:Choice>
    <mc:Fallback xmlns="">
      <p:transition spd="slow" advTm="86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D2C1-5E22-1762-88C4-3A282147E97B}"/>
              </a:ext>
            </a:extLst>
          </p:cNvPr>
          <p:cNvSpPr>
            <a:spLocks noGrp="1"/>
          </p:cNvSpPr>
          <p:nvPr>
            <p:ph type="title"/>
          </p:nvPr>
        </p:nvSpPr>
        <p:spPr>
          <a:xfrm>
            <a:off x="568265" y="2880503"/>
            <a:ext cx="4248210" cy="2024983"/>
          </a:xfrm>
        </p:spPr>
        <p:txBody>
          <a:bodyPr/>
          <a:lstStyle/>
          <a:p>
            <a:r>
              <a:rPr lang="en-US" dirty="0"/>
              <a:t>Title of Presentation</a:t>
            </a:r>
            <a:br>
              <a:rPr lang="en-US" dirty="0"/>
            </a:br>
            <a:r>
              <a:rPr lang="en-US" dirty="0"/>
              <a:t>with Photo</a:t>
            </a:r>
          </a:p>
        </p:txBody>
      </p:sp>
      <p:pic>
        <p:nvPicPr>
          <p:cNvPr id="9" name="Picture Placeholder 8" descr="Person using microscope">
            <a:extLst>
              <a:ext uri="{FF2B5EF4-FFF2-40B4-BE49-F238E27FC236}">
                <a16:creationId xmlns:a16="http://schemas.microsoft.com/office/drawing/2014/main" id="{94F9ED30-9402-6D5F-C1C2-3B497FA12F1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5186855" y="7883"/>
            <a:ext cx="3957145" cy="6858000"/>
          </a:xfrm>
        </p:spPr>
      </p:pic>
      <p:sp>
        <p:nvSpPr>
          <p:cNvPr id="23" name="Text Placeholder 22">
            <a:extLst>
              <a:ext uri="{FF2B5EF4-FFF2-40B4-BE49-F238E27FC236}">
                <a16:creationId xmlns:a16="http://schemas.microsoft.com/office/drawing/2014/main" id="{0EF35F88-01BE-2988-8E14-A61719668E86}"/>
              </a:ext>
            </a:extLst>
          </p:cNvPr>
          <p:cNvSpPr>
            <a:spLocks noGrp="1"/>
          </p:cNvSpPr>
          <p:nvPr>
            <p:ph type="body" sz="quarter" idx="12"/>
          </p:nvPr>
        </p:nvSpPr>
        <p:spPr/>
        <p:txBody>
          <a:bodyPr/>
          <a:lstStyle/>
          <a:p>
            <a:r>
              <a:rPr lang="en-US" dirty="0"/>
              <a:t>SUBTITLE IF NEEDED - ALL CAPS</a:t>
            </a:r>
          </a:p>
        </p:txBody>
      </p:sp>
      <p:sp>
        <p:nvSpPr>
          <p:cNvPr id="24" name="Text Placeholder 23">
            <a:extLst>
              <a:ext uri="{FF2B5EF4-FFF2-40B4-BE49-F238E27FC236}">
                <a16:creationId xmlns:a16="http://schemas.microsoft.com/office/drawing/2014/main" id="{55C794D7-95ED-DCA2-9389-C7FFBF911742}"/>
              </a:ext>
            </a:extLst>
          </p:cNvPr>
          <p:cNvSpPr>
            <a:spLocks noGrp="1"/>
          </p:cNvSpPr>
          <p:nvPr>
            <p:ph type="body" sz="quarter" idx="13"/>
          </p:nvPr>
        </p:nvSpPr>
        <p:spPr/>
        <p:txBody>
          <a:bodyPr/>
          <a:lstStyle/>
          <a:p>
            <a:r>
              <a:rPr lang="en-US" sz="1200" dirty="0">
                <a:solidFill>
                  <a:schemeClr val="bg1"/>
                </a:solidFill>
                <a:latin typeface="Arial" panose="020B0604020202020204" pitchFamily="34" charset="0"/>
                <a:cs typeface="Arial" panose="020B0604020202020204" pitchFamily="34" charset="0"/>
              </a:rPr>
              <a:t>Month XX, Year</a:t>
            </a:r>
          </a:p>
          <a:p>
            <a:endParaRPr lang="en-US" dirty="0"/>
          </a:p>
        </p:txBody>
      </p:sp>
    </p:spTree>
    <p:extLst>
      <p:ext uri="{BB962C8B-B14F-4D97-AF65-F5344CB8AC3E}">
        <p14:creationId xmlns:p14="http://schemas.microsoft.com/office/powerpoint/2010/main" val="274535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8D2C9DC-1D38-EA42-3EA3-24940BEA9080}"/>
              </a:ext>
            </a:extLst>
          </p:cNvPr>
          <p:cNvSpPr>
            <a:spLocks noGrp="1"/>
          </p:cNvSpPr>
          <p:nvPr>
            <p:ph type="title"/>
          </p:nvPr>
        </p:nvSpPr>
        <p:spPr>
          <a:xfrm>
            <a:off x="827532" y="2992768"/>
            <a:ext cx="7154525" cy="1812912"/>
          </a:xfrm>
        </p:spPr>
        <p:txBody>
          <a:bodyPr/>
          <a:lstStyle/>
          <a:p>
            <a:r>
              <a:rPr lang="en-US" dirty="0"/>
              <a:t>Section Slide No Photo</a:t>
            </a:r>
          </a:p>
        </p:txBody>
      </p:sp>
      <p:sp>
        <p:nvSpPr>
          <p:cNvPr id="11" name="Text Placeholder 10">
            <a:extLst>
              <a:ext uri="{FF2B5EF4-FFF2-40B4-BE49-F238E27FC236}">
                <a16:creationId xmlns:a16="http://schemas.microsoft.com/office/drawing/2014/main" id="{EF477DB1-0EB0-8454-6D6E-22171BD42756}"/>
              </a:ext>
            </a:extLst>
          </p:cNvPr>
          <p:cNvSpPr>
            <a:spLocks noGrp="1"/>
          </p:cNvSpPr>
          <p:nvPr>
            <p:ph type="body" sz="quarter" idx="12"/>
          </p:nvPr>
        </p:nvSpPr>
        <p:spPr>
          <a:xfrm>
            <a:off x="827532" y="4866294"/>
            <a:ext cx="4267200" cy="184666"/>
          </a:xfrm>
        </p:spPr>
        <p:txBody>
          <a:bodyPr/>
          <a:lstStyle/>
          <a:p>
            <a:r>
              <a:rPr lang="en-US" dirty="0"/>
              <a:t>SECTION SUBTITLE IF NEEDED AND ALL CAPS</a:t>
            </a:r>
          </a:p>
        </p:txBody>
      </p:sp>
    </p:spTree>
    <p:extLst>
      <p:ext uri="{BB962C8B-B14F-4D97-AF65-F5344CB8AC3E}">
        <p14:creationId xmlns:p14="http://schemas.microsoft.com/office/powerpoint/2010/main" val="173447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Colorful burst of lights">
            <a:extLst>
              <a:ext uri="{FF2B5EF4-FFF2-40B4-BE49-F238E27FC236}">
                <a16:creationId xmlns:a16="http://schemas.microsoft.com/office/drawing/2014/main" id="{A5224BE8-BDFD-821D-FD55-61E7B8450A1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225C49C8-E96A-5EFC-97D9-DF0A55F4970F}"/>
              </a:ext>
            </a:extLst>
          </p:cNvPr>
          <p:cNvSpPr>
            <a:spLocks noGrp="1"/>
          </p:cNvSpPr>
          <p:nvPr>
            <p:ph type="title"/>
          </p:nvPr>
        </p:nvSpPr>
        <p:spPr>
          <a:prstGeom prst="rect">
            <a:avLst/>
          </a:prstGeom>
        </p:spPr>
        <p:txBody>
          <a:bodyPr/>
          <a:lstStyle/>
          <a:p>
            <a:r>
              <a:rPr lang="en-US" dirty="0"/>
              <a:t>Section Slide With Full Photo</a:t>
            </a:r>
          </a:p>
        </p:txBody>
      </p:sp>
    </p:spTree>
    <p:extLst>
      <p:ext uri="{BB962C8B-B14F-4D97-AF65-F5344CB8AC3E}">
        <p14:creationId xmlns:p14="http://schemas.microsoft.com/office/powerpoint/2010/main" val="205575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49EB7-0CC0-5601-54B7-FD1C6454E88B}"/>
              </a:ext>
            </a:extLst>
          </p:cNvPr>
          <p:cNvSpPr>
            <a:spLocks noGrp="1"/>
          </p:cNvSpPr>
          <p:nvPr>
            <p:ph type="title"/>
          </p:nvPr>
        </p:nvSpPr>
        <p:spPr>
          <a:xfrm>
            <a:off x="628650" y="641023"/>
            <a:ext cx="7886700" cy="722689"/>
          </a:xfrm>
        </p:spPr>
        <p:txBody>
          <a:bodyPr lIns="0" rIns="0"/>
          <a:lstStyle/>
          <a:p>
            <a:r>
              <a:rPr lang="en-US" dirty="0"/>
              <a:t>Title and bullets</a:t>
            </a:r>
          </a:p>
        </p:txBody>
      </p:sp>
      <p:sp>
        <p:nvSpPr>
          <p:cNvPr id="4" name="Content Placeholder 2">
            <a:extLst>
              <a:ext uri="{FF2B5EF4-FFF2-40B4-BE49-F238E27FC236}">
                <a16:creationId xmlns:a16="http://schemas.microsoft.com/office/drawing/2014/main" id="{81C20BE9-B0D2-D05A-8335-E084BBABEBD2}"/>
              </a:ext>
            </a:extLst>
          </p:cNvPr>
          <p:cNvSpPr>
            <a:spLocks noGrp="1"/>
          </p:cNvSpPr>
          <p:nvPr>
            <p:ph type="body" sz="quarter" idx="10"/>
          </p:nvPr>
        </p:nvSpPr>
        <p:spPr/>
        <p:txBody>
          <a:bodyPr lIns="0" tIns="0" rIns="0" bIns="0"/>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four text</a:t>
            </a:r>
          </a:p>
        </p:txBody>
      </p:sp>
    </p:spTree>
    <p:extLst>
      <p:ext uri="{BB962C8B-B14F-4D97-AF65-F5344CB8AC3E}">
        <p14:creationId xmlns:p14="http://schemas.microsoft.com/office/powerpoint/2010/main" val="237328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68F3-7362-C7DF-ED33-AB6C9884177F}"/>
              </a:ext>
            </a:extLst>
          </p:cNvPr>
          <p:cNvSpPr>
            <a:spLocks noGrp="1"/>
          </p:cNvSpPr>
          <p:nvPr>
            <p:ph type="title"/>
          </p:nvPr>
        </p:nvSpPr>
        <p:spPr>
          <a:xfrm>
            <a:off x="628650" y="641024"/>
            <a:ext cx="7886700" cy="1077352"/>
          </a:xfrm>
        </p:spPr>
        <p:txBody>
          <a:bodyPr lIns="0" tIns="0" rIns="0" bIns="0"/>
          <a:lstStyle/>
          <a:p>
            <a:r>
              <a:rPr lang="en-US" dirty="0"/>
              <a:t>Slide that has a longer title that needs an extra line to accommodate text</a:t>
            </a:r>
          </a:p>
        </p:txBody>
      </p:sp>
      <p:sp>
        <p:nvSpPr>
          <p:cNvPr id="3" name="Content Placeholder 2">
            <a:extLst>
              <a:ext uri="{FF2B5EF4-FFF2-40B4-BE49-F238E27FC236}">
                <a16:creationId xmlns:a16="http://schemas.microsoft.com/office/drawing/2014/main" id="{99350DDF-B455-2F0C-0102-21790BC4DB57}"/>
              </a:ext>
            </a:extLst>
          </p:cNvPr>
          <p:cNvSpPr>
            <a:spLocks noGrp="1"/>
          </p:cNvSpPr>
          <p:nvPr>
            <p:ph type="body" sz="quarter" idx="10"/>
          </p:nvPr>
        </p:nvSpPr>
        <p:spPr/>
        <p:txBody>
          <a:bodyPr lIns="0" tIns="0" rIns="0" bIns="0"/>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four text</a:t>
            </a:r>
          </a:p>
        </p:txBody>
      </p:sp>
    </p:spTree>
    <p:extLst>
      <p:ext uri="{BB962C8B-B14F-4D97-AF65-F5344CB8AC3E}">
        <p14:creationId xmlns:p14="http://schemas.microsoft.com/office/powerpoint/2010/main" val="289892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E90A-9653-9E8F-56A5-87D82BDE6F32}"/>
              </a:ext>
            </a:extLst>
          </p:cNvPr>
          <p:cNvSpPr>
            <a:spLocks noGrp="1"/>
          </p:cNvSpPr>
          <p:nvPr>
            <p:ph type="title"/>
          </p:nvPr>
        </p:nvSpPr>
        <p:spPr>
          <a:xfrm>
            <a:off x="628650" y="641023"/>
            <a:ext cx="3943350" cy="722689"/>
          </a:xfrm>
        </p:spPr>
        <p:txBody>
          <a:bodyPr/>
          <a:lstStyle/>
          <a:p>
            <a:r>
              <a:rPr lang="en-US" dirty="0"/>
              <a:t>Bullet slide with image or photo</a:t>
            </a:r>
          </a:p>
        </p:txBody>
      </p:sp>
      <p:pic>
        <p:nvPicPr>
          <p:cNvPr id="6" name="Picture Placeholder 5" descr="Pipetting sample into multi well tray">
            <a:extLst>
              <a:ext uri="{FF2B5EF4-FFF2-40B4-BE49-F238E27FC236}">
                <a16:creationId xmlns:a16="http://schemas.microsoft.com/office/drawing/2014/main" id="{EC351CD7-5867-93C0-F6A4-DC666A818F0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4848225" y="0"/>
            <a:ext cx="4295775" cy="6311900"/>
          </a:xfrm>
        </p:spPr>
      </p:pic>
      <p:sp>
        <p:nvSpPr>
          <p:cNvPr id="7" name="Content Placeholder 2">
            <a:extLst>
              <a:ext uri="{FF2B5EF4-FFF2-40B4-BE49-F238E27FC236}">
                <a16:creationId xmlns:a16="http://schemas.microsoft.com/office/drawing/2014/main" id="{0E4310DC-B99A-383A-54BB-91D9DEE02568}"/>
              </a:ext>
            </a:extLst>
          </p:cNvPr>
          <p:cNvSpPr>
            <a:spLocks noGrp="1"/>
          </p:cNvSpPr>
          <p:nvPr>
            <p:ph type="body" sz="quarter" idx="10"/>
          </p:nvPr>
        </p:nvSpPr>
        <p:spPr/>
        <p:txBody>
          <a:bodyPr lIns="0" tIns="0" rIns="0" bIns="0"/>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one text</a:t>
            </a:r>
          </a:p>
        </p:txBody>
      </p:sp>
    </p:spTree>
    <p:extLst>
      <p:ext uri="{BB962C8B-B14F-4D97-AF65-F5344CB8AC3E}">
        <p14:creationId xmlns:p14="http://schemas.microsoft.com/office/powerpoint/2010/main" val="149833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1F5D-9E33-74FC-98B8-BC54090F9F2A}"/>
              </a:ext>
            </a:extLst>
          </p:cNvPr>
          <p:cNvSpPr>
            <a:spLocks noGrp="1"/>
          </p:cNvSpPr>
          <p:nvPr>
            <p:ph type="title"/>
          </p:nvPr>
        </p:nvSpPr>
        <p:spPr>
          <a:xfrm>
            <a:off x="628650" y="641023"/>
            <a:ext cx="3943350" cy="722689"/>
          </a:xfrm>
        </p:spPr>
        <p:txBody>
          <a:bodyPr/>
          <a:lstStyle/>
          <a:p>
            <a:r>
              <a:rPr lang="en-US" dirty="0"/>
              <a:t>Bullets slide with multi-photos</a:t>
            </a:r>
          </a:p>
        </p:txBody>
      </p:sp>
      <p:pic>
        <p:nvPicPr>
          <p:cNvPr id="8" name="Picture Placeholder 7" descr="Cow in pasture">
            <a:extLst>
              <a:ext uri="{FF2B5EF4-FFF2-40B4-BE49-F238E27FC236}">
                <a16:creationId xmlns:a16="http://schemas.microsoft.com/office/drawing/2014/main" id="{4FE5AF95-A14B-0CBD-C7D4-D9B041B3343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4848225" y="0"/>
            <a:ext cx="2080895" cy="3429000"/>
          </a:xfrm>
        </p:spPr>
      </p:pic>
      <p:pic>
        <p:nvPicPr>
          <p:cNvPr id="10" name="Picture Placeholder 9" descr="A cross section of a plant stem&#10;&#10;Description automatically generated">
            <a:extLst>
              <a:ext uri="{FF2B5EF4-FFF2-40B4-BE49-F238E27FC236}">
                <a16:creationId xmlns:a16="http://schemas.microsoft.com/office/drawing/2014/main" id="{68A2AC1B-9AB5-BF0A-0E62-3A434CEC417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7063105" y="0"/>
            <a:ext cx="2080895" cy="3429000"/>
          </a:xfrm>
        </p:spPr>
      </p:pic>
      <p:pic>
        <p:nvPicPr>
          <p:cNvPr id="12" name="Picture Placeholder 11" descr="A scientist holding a pipette&#10;&#10;Description automatically generated">
            <a:extLst>
              <a:ext uri="{FF2B5EF4-FFF2-40B4-BE49-F238E27FC236}">
                <a16:creationId xmlns:a16="http://schemas.microsoft.com/office/drawing/2014/main" id="{86E01C95-F71C-67D1-FD02-647404823257}"/>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a:xfrm>
            <a:off x="4848225" y="3556000"/>
            <a:ext cx="4295775" cy="2755900"/>
          </a:xfrm>
        </p:spPr>
      </p:pic>
      <p:sp>
        <p:nvSpPr>
          <p:cNvPr id="3" name="Text Placeholder 2">
            <a:extLst>
              <a:ext uri="{FF2B5EF4-FFF2-40B4-BE49-F238E27FC236}">
                <a16:creationId xmlns:a16="http://schemas.microsoft.com/office/drawing/2014/main" id="{6AD45AFA-FD16-4CEE-8EE7-7435A2ECF454}"/>
              </a:ext>
            </a:extLst>
          </p:cNvPr>
          <p:cNvSpPr>
            <a:spLocks noGrp="1"/>
          </p:cNvSpPr>
          <p:nvPr>
            <p:ph type="body" sz="quarter" idx="10"/>
          </p:nvPr>
        </p:nvSpPr>
        <p:spPr/>
        <p:txBody>
          <a:bodyPr/>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one text</a:t>
            </a:r>
          </a:p>
          <a:p>
            <a:endParaRPr lang="en-US" dirty="0"/>
          </a:p>
        </p:txBody>
      </p:sp>
    </p:spTree>
    <p:extLst>
      <p:ext uri="{BB962C8B-B14F-4D97-AF65-F5344CB8AC3E}">
        <p14:creationId xmlns:p14="http://schemas.microsoft.com/office/powerpoint/2010/main" val="276049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2B09-3898-8900-27AB-B3FA4DB029C0}"/>
              </a:ext>
            </a:extLst>
          </p:cNvPr>
          <p:cNvSpPr>
            <a:spLocks noGrp="1"/>
          </p:cNvSpPr>
          <p:nvPr>
            <p:ph type="title"/>
          </p:nvPr>
        </p:nvSpPr>
        <p:spPr>
          <a:xfrm>
            <a:off x="628650" y="704850"/>
            <a:ext cx="7886700" cy="690563"/>
          </a:xfrm>
        </p:spPr>
        <p:txBody>
          <a:bodyPr/>
          <a:lstStyle/>
          <a:p>
            <a:r>
              <a:rPr lang="en-US" dirty="0"/>
              <a:t>Two column layout</a:t>
            </a:r>
          </a:p>
        </p:txBody>
      </p:sp>
      <p:sp>
        <p:nvSpPr>
          <p:cNvPr id="3" name="Text Placeholder 2">
            <a:extLst>
              <a:ext uri="{FF2B5EF4-FFF2-40B4-BE49-F238E27FC236}">
                <a16:creationId xmlns:a16="http://schemas.microsoft.com/office/drawing/2014/main" id="{3D08E2F8-4972-1155-C270-2D8B2D7DF810}"/>
              </a:ext>
            </a:extLst>
          </p:cNvPr>
          <p:cNvSpPr>
            <a:spLocks noGrp="1"/>
          </p:cNvSpPr>
          <p:nvPr>
            <p:ph type="body" sz="quarter" idx="10"/>
          </p:nvPr>
        </p:nvSpPr>
        <p:spPr>
          <a:xfrm>
            <a:off x="628650" y="2330338"/>
            <a:ext cx="3686175" cy="3554413"/>
          </a:xfrm>
        </p:spPr>
        <p:txBody>
          <a:bodyPr/>
          <a:lstStyle/>
          <a:p>
            <a:r>
              <a:rPr lang="en-US" dirty="0"/>
              <a:t>Placeholder text here. Placeholder text here. Placeholder text here. Placeholder text here. Placeholder text here. Placeholder text here. Placeholder text here. Placeholder text here. Placeholder text here. Placeholder text here. Placeholder text here. Placeholder text here.</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B8192A4-C476-B79C-BE9F-5F61C025B203}"/>
              </a:ext>
            </a:extLst>
          </p:cNvPr>
          <p:cNvSpPr>
            <a:spLocks noGrp="1"/>
          </p:cNvSpPr>
          <p:nvPr>
            <p:ph type="body" sz="quarter" idx="11"/>
          </p:nvPr>
        </p:nvSpPr>
        <p:spPr>
          <a:xfrm>
            <a:off x="628650" y="1768475"/>
            <a:ext cx="3686175" cy="355600"/>
          </a:xfrm>
        </p:spPr>
        <p:txBody>
          <a:bodyPr/>
          <a:lstStyle/>
          <a:p>
            <a:r>
              <a:rPr lang="en-US" dirty="0"/>
              <a:t>Title One Column</a:t>
            </a:r>
          </a:p>
        </p:txBody>
      </p:sp>
      <p:sp>
        <p:nvSpPr>
          <p:cNvPr id="5" name="Text Placeholder 4">
            <a:extLst>
              <a:ext uri="{FF2B5EF4-FFF2-40B4-BE49-F238E27FC236}">
                <a16:creationId xmlns:a16="http://schemas.microsoft.com/office/drawing/2014/main" id="{21839248-A3CA-F6CF-BEE5-635F4D8032D5}"/>
              </a:ext>
            </a:extLst>
          </p:cNvPr>
          <p:cNvSpPr>
            <a:spLocks noGrp="1"/>
          </p:cNvSpPr>
          <p:nvPr>
            <p:ph type="body" sz="quarter" idx="12"/>
          </p:nvPr>
        </p:nvSpPr>
        <p:spPr>
          <a:xfrm>
            <a:off x="4916170" y="2330338"/>
            <a:ext cx="3686175" cy="3554413"/>
          </a:xfrm>
        </p:spPr>
        <p:txBody>
          <a:bodyPr/>
          <a:lstStyle/>
          <a:p>
            <a:r>
              <a:rPr lang="en-US" dirty="0"/>
              <a:t>Placeholder text here. Placeholder text here. Placeholder text here. Placeholder text here. Placeholder text here. Placeholder text here. Placeholder text here. Placeholder text here. Placeholder text here. Placeholder text here. Placeholder text here. Placeholder text here.</a:t>
            </a:r>
          </a:p>
        </p:txBody>
      </p:sp>
      <p:sp>
        <p:nvSpPr>
          <p:cNvPr id="6" name="Text Placeholder 5">
            <a:extLst>
              <a:ext uri="{FF2B5EF4-FFF2-40B4-BE49-F238E27FC236}">
                <a16:creationId xmlns:a16="http://schemas.microsoft.com/office/drawing/2014/main" id="{CB8FEFB9-870E-756F-5A3C-60EFB9168F69}"/>
              </a:ext>
            </a:extLst>
          </p:cNvPr>
          <p:cNvSpPr>
            <a:spLocks noGrp="1"/>
          </p:cNvSpPr>
          <p:nvPr>
            <p:ph type="body" sz="quarter" idx="13"/>
          </p:nvPr>
        </p:nvSpPr>
        <p:spPr>
          <a:xfrm>
            <a:off x="4916170" y="1768475"/>
            <a:ext cx="3686175" cy="355600"/>
          </a:xfrm>
        </p:spPr>
        <p:txBody>
          <a:bodyPr/>
          <a:lstStyle/>
          <a:p>
            <a:r>
              <a:rPr lang="en-US" dirty="0"/>
              <a:t>Title Two Column</a:t>
            </a:r>
          </a:p>
        </p:txBody>
      </p:sp>
      <p:cxnSp>
        <p:nvCxnSpPr>
          <p:cNvPr id="21" name="Straight Connector 20">
            <a:extLst>
              <a:ext uri="{FF2B5EF4-FFF2-40B4-BE49-F238E27FC236}">
                <a16:creationId xmlns:a16="http://schemas.microsoft.com/office/drawing/2014/main" id="{713BBA75-7E1F-E08E-47CD-95B2A8861822}"/>
              </a:ext>
            </a:extLst>
          </p:cNvPr>
          <p:cNvCxnSpPr>
            <a:cxnSpLocks/>
          </p:cNvCxnSpPr>
          <p:nvPr/>
        </p:nvCxnSpPr>
        <p:spPr>
          <a:xfrm>
            <a:off x="4572000" y="1768475"/>
            <a:ext cx="0" cy="3159125"/>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113632"/>
      </p:ext>
    </p:extLst>
  </p:cSld>
  <p:clrMapOvr>
    <a:masterClrMapping/>
  </p:clrMapOvr>
</p:sld>
</file>

<file path=ppt/theme/theme1.xml><?xml version="1.0" encoding="utf-8"?>
<a:theme xmlns:a="http://schemas.openxmlformats.org/drawingml/2006/main" name="DOR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Template" id="{FC1D2D65-3CE4-584C-86CC-C5A5B8EE5728}" vid="{D2E89CCE-2564-BF4D-A235-3F13035A4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Template>
  <TotalTime>4920</TotalTime>
  <Words>723</Words>
  <Application>Microsoft Macintosh PowerPoint</Application>
  <PresentationFormat>On-screen Show (4:3)</PresentationFormat>
  <Paragraphs>87</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Courier New</vt:lpstr>
      <vt:lpstr>DOR theme</vt:lpstr>
      <vt:lpstr>Title of Presentation  No Photo</vt:lpstr>
      <vt:lpstr>Title of Presentation with Photo</vt:lpstr>
      <vt:lpstr>Section Slide No Photo</vt:lpstr>
      <vt:lpstr>Section Slide With Full Photo</vt:lpstr>
      <vt:lpstr>Title and bullets</vt:lpstr>
      <vt:lpstr>Slide that has a longer title that needs an extra line to accommodate text</vt:lpstr>
      <vt:lpstr>Bullet slide with image or photo</vt:lpstr>
      <vt:lpstr>Bullets slide with multi-photos</vt:lpstr>
      <vt:lpstr>Two column layout</vt:lpstr>
      <vt:lpstr>Horizontal rows of text with dividers</vt:lpstr>
      <vt:lpstr>Two columns and two rows of text</vt:lpstr>
      <vt:lpstr>Three column with photos and text</vt:lpstr>
      <vt:lpstr>Four columns with text and photos</vt:lpstr>
      <vt:lpstr>Four columns with icon</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 Presentation Template</dc:title>
  <dc:subject/>
  <dc:creator>McShan, Brenda Kay</dc:creator>
  <cp:keywords/>
  <dc:description/>
  <cp:lastModifiedBy>McShan, Brenda Kay</cp:lastModifiedBy>
  <cp:revision>4</cp:revision>
  <dcterms:created xsi:type="dcterms:W3CDTF">2024-04-12T13:59:33Z</dcterms:created>
  <dcterms:modified xsi:type="dcterms:W3CDTF">2024-04-17T20:53:26Z</dcterms:modified>
  <cp:category/>
</cp:coreProperties>
</file>